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slideLayouts/slideLayout13.xml" ContentType="application/vnd.openxmlformats-officedocument.presentationml.slideLayout+xml"/>
  <Override PartName="/ppt/theme/theme3.xml" ContentType="application/vnd.openxmlformats-officedocument.theme+xml"/>
  <Override PartName="/ppt/slideLayouts/slideLayout14.xml" ContentType="application/vnd.openxmlformats-officedocument.presentationml.slideLayout+xml"/>
  <Override PartName="/ppt/theme/theme4.xml" ContentType="application/vnd.openxmlformats-officedocument.theme+xml"/>
  <Override PartName="/ppt/slideLayouts/slideLayout15.xml" ContentType="application/vnd.openxmlformats-officedocument.presentationml.slideLayout+xml"/>
  <Override PartName="/ppt/theme/theme5.xml" ContentType="application/vnd.openxmlformats-officedocument.theme+xml"/>
  <Override PartName="/ppt/slideLayouts/slideLayout16.xml" ContentType="application/vnd.openxmlformats-officedocument.presentationml.slideLayout+xml"/>
  <Override PartName="/ppt/theme/theme6.xml" ContentType="application/vnd.openxmlformats-officedocument.theme+xml"/>
  <Override PartName="/ppt/slideLayouts/slideLayout17.xml" ContentType="application/vnd.openxmlformats-officedocument.presentationml.slideLayout+xml"/>
  <Override PartName="/ppt/theme/theme7.xml" ContentType="application/vnd.openxmlformats-officedocument.theme+xml"/>
  <Override PartName="/ppt/slideLayouts/slideLayout18.xml" ContentType="application/vnd.openxmlformats-officedocument.presentationml.slideLayout+xml"/>
  <Override PartName="/ppt/theme/theme8.xml" ContentType="application/vnd.openxmlformats-officedocument.theme+xml"/>
  <Override PartName="/ppt/theme/theme9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74" r:id="rId3"/>
    <p:sldMasterId id="2147483678" r:id="rId4"/>
    <p:sldMasterId id="2147483680" r:id="rId5"/>
    <p:sldMasterId id="2147483692" r:id="rId6"/>
    <p:sldMasterId id="2147483706" r:id="rId7"/>
    <p:sldMasterId id="2147483708" r:id="rId8"/>
  </p:sldMasterIdLst>
  <p:notesMasterIdLst>
    <p:notesMasterId r:id="rId53"/>
  </p:notesMasterIdLst>
  <p:sldIdLst>
    <p:sldId id="256" r:id="rId9"/>
    <p:sldId id="257" r:id="rId10"/>
    <p:sldId id="258" r:id="rId11"/>
    <p:sldId id="363" r:id="rId12"/>
    <p:sldId id="462" r:id="rId13"/>
    <p:sldId id="260" r:id="rId14"/>
    <p:sldId id="314" r:id="rId15"/>
    <p:sldId id="400" r:id="rId16"/>
    <p:sldId id="268" r:id="rId17"/>
    <p:sldId id="269" r:id="rId18"/>
    <p:sldId id="445" r:id="rId19"/>
    <p:sldId id="465" r:id="rId20"/>
    <p:sldId id="463" r:id="rId21"/>
    <p:sldId id="464" r:id="rId22"/>
    <p:sldId id="484" r:id="rId23"/>
    <p:sldId id="485" r:id="rId24"/>
    <p:sldId id="364" r:id="rId25"/>
    <p:sldId id="284" r:id="rId26"/>
    <p:sldId id="285" r:id="rId27"/>
    <p:sldId id="389" r:id="rId28"/>
    <p:sldId id="286" r:id="rId29"/>
    <p:sldId id="466" r:id="rId30"/>
    <p:sldId id="377" r:id="rId31"/>
    <p:sldId id="467" r:id="rId32"/>
    <p:sldId id="469" r:id="rId33"/>
    <p:sldId id="470" r:id="rId34"/>
    <p:sldId id="434" r:id="rId35"/>
    <p:sldId id="471" r:id="rId36"/>
    <p:sldId id="472" r:id="rId37"/>
    <p:sldId id="455" r:id="rId38"/>
    <p:sldId id="456" r:id="rId39"/>
    <p:sldId id="473" r:id="rId40"/>
    <p:sldId id="474" r:id="rId41"/>
    <p:sldId id="475" r:id="rId42"/>
    <p:sldId id="476" r:id="rId43"/>
    <p:sldId id="477" r:id="rId44"/>
    <p:sldId id="478" r:id="rId45"/>
    <p:sldId id="442" r:id="rId46"/>
    <p:sldId id="479" r:id="rId47"/>
    <p:sldId id="480" r:id="rId48"/>
    <p:sldId id="481" r:id="rId49"/>
    <p:sldId id="483" r:id="rId50"/>
    <p:sldId id="308" r:id="rId51"/>
    <p:sldId id="482" r:id="rId5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ECFF"/>
    <a:srgbClr val="FC4628"/>
    <a:srgbClr val="27932E"/>
    <a:srgbClr val="F66996"/>
    <a:srgbClr val="F6B6E7"/>
    <a:srgbClr val="C085B8"/>
    <a:srgbClr val="FFFFFF"/>
    <a:srgbClr val="9D8A8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22838BEF-8BB2-4498-84A7-C5851F593DF1}" styleName="中度样式 4 - 强调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126" autoAdjust="0"/>
    <p:restoredTop sz="94636"/>
  </p:normalViewPr>
  <p:slideViewPr>
    <p:cSldViewPr snapToGrid="0">
      <p:cViewPr>
        <p:scale>
          <a:sx n="59" d="100"/>
          <a:sy n="59" d="100"/>
        </p:scale>
        <p:origin x="-2106" y="-75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26" Type="http://schemas.openxmlformats.org/officeDocument/2006/relationships/slide" Target="slides/slide18.xml"/><Relationship Id="rId39" Type="http://schemas.openxmlformats.org/officeDocument/2006/relationships/slide" Target="slides/slide31.xml"/><Relationship Id="rId21" Type="http://schemas.openxmlformats.org/officeDocument/2006/relationships/slide" Target="slides/slide13.xml"/><Relationship Id="rId34" Type="http://schemas.openxmlformats.org/officeDocument/2006/relationships/slide" Target="slides/slide26.xml"/><Relationship Id="rId42" Type="http://schemas.openxmlformats.org/officeDocument/2006/relationships/slide" Target="slides/slide34.xml"/><Relationship Id="rId47" Type="http://schemas.openxmlformats.org/officeDocument/2006/relationships/slide" Target="slides/slide39.xml"/><Relationship Id="rId50" Type="http://schemas.openxmlformats.org/officeDocument/2006/relationships/slide" Target="slides/slide42.xml"/><Relationship Id="rId55" Type="http://schemas.openxmlformats.org/officeDocument/2006/relationships/viewProps" Target="viewProps.xml"/><Relationship Id="rId76" Type="http://schemas.microsoft.com/office/2015/10/relationships/revisionInfo" Target="revisionInfo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slide" Target="slides/slide17.xml"/><Relationship Id="rId33" Type="http://schemas.openxmlformats.org/officeDocument/2006/relationships/slide" Target="slides/slide25.xml"/><Relationship Id="rId38" Type="http://schemas.openxmlformats.org/officeDocument/2006/relationships/slide" Target="slides/slide30.xml"/><Relationship Id="rId46" Type="http://schemas.openxmlformats.org/officeDocument/2006/relationships/slide" Target="slides/slide38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8.xml"/><Relationship Id="rId20" Type="http://schemas.openxmlformats.org/officeDocument/2006/relationships/slide" Target="slides/slide12.xml"/><Relationship Id="rId29" Type="http://schemas.openxmlformats.org/officeDocument/2006/relationships/slide" Target="slides/slide21.xml"/><Relationship Id="rId41" Type="http://schemas.openxmlformats.org/officeDocument/2006/relationships/slide" Target="slides/slide33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3.xml"/><Relationship Id="rId24" Type="http://schemas.openxmlformats.org/officeDocument/2006/relationships/slide" Target="slides/slide16.xml"/><Relationship Id="rId32" Type="http://schemas.openxmlformats.org/officeDocument/2006/relationships/slide" Target="slides/slide24.xml"/><Relationship Id="rId37" Type="http://schemas.openxmlformats.org/officeDocument/2006/relationships/slide" Target="slides/slide29.xml"/><Relationship Id="rId40" Type="http://schemas.openxmlformats.org/officeDocument/2006/relationships/slide" Target="slides/slide32.xml"/><Relationship Id="rId45" Type="http://schemas.openxmlformats.org/officeDocument/2006/relationships/slide" Target="slides/slide37.xml"/><Relationship Id="rId53" Type="http://schemas.openxmlformats.org/officeDocument/2006/relationships/notesMaster" Target="notesMasters/notesMaster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7.xml"/><Relationship Id="rId23" Type="http://schemas.openxmlformats.org/officeDocument/2006/relationships/slide" Target="slides/slide15.xml"/><Relationship Id="rId28" Type="http://schemas.openxmlformats.org/officeDocument/2006/relationships/slide" Target="slides/slide20.xml"/><Relationship Id="rId36" Type="http://schemas.openxmlformats.org/officeDocument/2006/relationships/slide" Target="slides/slide28.xml"/><Relationship Id="rId49" Type="http://schemas.openxmlformats.org/officeDocument/2006/relationships/slide" Target="slides/slide41.xml"/><Relationship Id="rId57" Type="http://schemas.openxmlformats.org/officeDocument/2006/relationships/tableStyles" Target="tableStyles.xml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31" Type="http://schemas.openxmlformats.org/officeDocument/2006/relationships/slide" Target="slides/slide23.xml"/><Relationship Id="rId44" Type="http://schemas.openxmlformats.org/officeDocument/2006/relationships/slide" Target="slides/slide36.xml"/><Relationship Id="rId52" Type="http://schemas.openxmlformats.org/officeDocument/2006/relationships/slide" Target="slides/slide44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slide" Target="slides/slide14.xml"/><Relationship Id="rId27" Type="http://schemas.openxmlformats.org/officeDocument/2006/relationships/slide" Target="slides/slide19.xml"/><Relationship Id="rId30" Type="http://schemas.openxmlformats.org/officeDocument/2006/relationships/slide" Target="slides/slide22.xml"/><Relationship Id="rId35" Type="http://schemas.openxmlformats.org/officeDocument/2006/relationships/slide" Target="slides/slide27.xml"/><Relationship Id="rId43" Type="http://schemas.openxmlformats.org/officeDocument/2006/relationships/slide" Target="slides/slide35.xml"/><Relationship Id="rId48" Type="http://schemas.openxmlformats.org/officeDocument/2006/relationships/slide" Target="slides/slide40.xml"/><Relationship Id="rId56" Type="http://schemas.openxmlformats.org/officeDocument/2006/relationships/theme" Target="theme/theme1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43.xml"/><Relationship Id="rId3" Type="http://schemas.openxmlformats.org/officeDocument/2006/relationships/slideMaster" Target="slideMasters/slideMaster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宋体" panose="02010600030101010101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宋体" panose="02010600030101010101" pitchFamily="2" charset="-122"/>
              </a:defRPr>
            </a:lvl1pPr>
          </a:lstStyle>
          <a:p>
            <a:fld id="{3D92F076-1907-4AC7-A8E0-78E7C362237A}" type="datetimeFigureOut">
              <a:rPr lang="zh-CN" altLang="en-US" smtClean="0"/>
              <a:pPr/>
              <a:t>2018-5-23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宋体" panose="02010600030101010101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宋体" panose="02010600030101010101" pitchFamily="2" charset="-122"/>
              </a:defRPr>
            </a:lvl1pPr>
          </a:lstStyle>
          <a:p>
            <a:fld id="{FC04051B-6DBA-4D4E-8287-134686DBA68D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355937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宋体" panose="02010600030101010101" pitchFamily="2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宋体" panose="02010600030101010101" pitchFamily="2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宋体" panose="02010600030101010101" pitchFamily="2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宋体" panose="02010600030101010101" pitchFamily="2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543209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zh-CN" altLang="en-US" b="1" dirty="0"/>
              <a:t>点击小房子回到对话</a:t>
            </a:r>
            <a:r>
              <a:rPr lang="en-US" altLang="zh-CN" b="1" dirty="0"/>
              <a:t>1</a:t>
            </a:r>
            <a:r>
              <a:rPr lang="zh-CN" altLang="en-US" b="1" dirty="0"/>
              <a:t>分目录页；点击箭头回到对话</a:t>
            </a:r>
            <a:r>
              <a:rPr lang="en-US" altLang="zh-CN" b="1" dirty="0"/>
              <a:t>1</a:t>
            </a:r>
            <a:r>
              <a:rPr lang="zh-CN" altLang="en-US" b="1" dirty="0"/>
              <a:t>课文部分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04051B-6DBA-4D4E-8287-134686DBA68D}" type="slidenum">
              <a:rPr lang="zh-CN" altLang="en-US" smtClean="0"/>
              <a:t>11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4783785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zh-CN" altLang="en-US" b="1" dirty="0"/>
              <a:t>点击小房子回到对话</a:t>
            </a:r>
            <a:r>
              <a:rPr lang="en-US" altLang="zh-CN" b="1" dirty="0"/>
              <a:t>1</a:t>
            </a:r>
            <a:r>
              <a:rPr lang="zh-CN" altLang="en-US" b="1" dirty="0"/>
              <a:t>分目录页；点击箭头回到对话</a:t>
            </a:r>
            <a:r>
              <a:rPr lang="en-US" altLang="zh-CN" b="1" dirty="0"/>
              <a:t>1</a:t>
            </a:r>
            <a:r>
              <a:rPr lang="zh-CN" altLang="en-US" b="1" dirty="0"/>
              <a:t>课文部分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04051B-6DBA-4D4E-8287-134686DBA68D}" type="slidenum">
              <a:rPr lang="zh-CN" altLang="en-US" smtClean="0"/>
              <a:t>12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4783785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zh-CN" altLang="en-US" b="1" dirty="0"/>
              <a:t>点击小房子回到对话</a:t>
            </a:r>
            <a:r>
              <a:rPr lang="en-US" altLang="zh-CN" b="1" dirty="0"/>
              <a:t>1</a:t>
            </a:r>
            <a:r>
              <a:rPr lang="zh-CN" altLang="en-US" b="1" dirty="0"/>
              <a:t>分目录页；点击箭头回到对话</a:t>
            </a:r>
            <a:r>
              <a:rPr lang="en-US" altLang="zh-CN" b="1" dirty="0"/>
              <a:t>1</a:t>
            </a:r>
            <a:r>
              <a:rPr lang="zh-CN" altLang="en-US" b="1" dirty="0"/>
              <a:t>课文部分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04051B-6DBA-4D4E-8287-134686DBA68D}" type="slidenum">
              <a:rPr lang="zh-CN" altLang="en-US" smtClean="0"/>
              <a:t>13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4783785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zh-CN" altLang="en-US" b="1" dirty="0"/>
              <a:t>点击小房子回到对话</a:t>
            </a:r>
            <a:r>
              <a:rPr lang="en-US" altLang="zh-CN" b="1" dirty="0"/>
              <a:t>1</a:t>
            </a:r>
            <a:r>
              <a:rPr lang="zh-CN" altLang="en-US" b="1" dirty="0"/>
              <a:t>分目录页；点击箭头回到对话</a:t>
            </a:r>
            <a:r>
              <a:rPr lang="en-US" altLang="zh-CN" b="1" dirty="0"/>
              <a:t>1</a:t>
            </a:r>
            <a:r>
              <a:rPr lang="zh-CN" altLang="en-US" b="1" dirty="0"/>
              <a:t>课文部分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04051B-6DBA-4D4E-8287-134686DBA68D}" type="slidenum">
              <a:rPr lang="zh-CN" altLang="en-US" smtClean="0"/>
              <a:t>14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4783785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zh-CN" altLang="en-US" b="1" dirty="0"/>
              <a:t>点击小房子回到对话</a:t>
            </a:r>
            <a:r>
              <a:rPr lang="en-US" altLang="zh-CN" b="1" dirty="0"/>
              <a:t>1</a:t>
            </a:r>
            <a:r>
              <a:rPr lang="zh-CN" altLang="en-US" b="1" dirty="0"/>
              <a:t>分目录页；点击箭头回到对话</a:t>
            </a:r>
            <a:r>
              <a:rPr lang="en-US" altLang="zh-CN" b="1" dirty="0"/>
              <a:t>1</a:t>
            </a:r>
            <a:r>
              <a:rPr lang="zh-CN" altLang="en-US" b="1" dirty="0"/>
              <a:t>课文部分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04051B-6DBA-4D4E-8287-134686DBA68D}" type="slidenum">
              <a:rPr lang="zh-CN" altLang="en-US" smtClean="0"/>
              <a:t>15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4783785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zh-CN" altLang="en-US" b="1" dirty="0"/>
              <a:t>点击小房子回到对话</a:t>
            </a:r>
            <a:r>
              <a:rPr lang="en-US" altLang="zh-CN" b="1" dirty="0"/>
              <a:t>1</a:t>
            </a:r>
            <a:r>
              <a:rPr lang="zh-CN" altLang="en-US" b="1" dirty="0"/>
              <a:t>分目录页；点击箭头回到对话</a:t>
            </a:r>
            <a:r>
              <a:rPr lang="en-US" altLang="zh-CN" b="1" dirty="0"/>
              <a:t>1</a:t>
            </a:r>
            <a:r>
              <a:rPr lang="zh-CN" altLang="en-US" b="1" dirty="0"/>
              <a:t>课文部分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04051B-6DBA-4D4E-8287-134686DBA68D}" type="slidenum">
              <a:rPr lang="zh-CN" altLang="en-US" smtClean="0"/>
              <a:t>16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4783785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zh-CN" altLang="en-US" b="1" dirty="0"/>
              <a:t>点击对话</a:t>
            </a:r>
            <a:r>
              <a:rPr lang="en-US" altLang="zh-CN" b="1" dirty="0"/>
              <a:t>1</a:t>
            </a:r>
            <a:r>
              <a:rPr lang="zh-CN" altLang="en-US" b="1" dirty="0"/>
              <a:t>进入总目录页（幻灯片</a:t>
            </a:r>
            <a:r>
              <a:rPr lang="en-US" altLang="zh-CN" b="1" dirty="0"/>
              <a:t>3</a:t>
            </a:r>
            <a:r>
              <a:rPr lang="zh-CN" altLang="en-US" b="1" dirty="0"/>
              <a:t>）；点击剩余各色块进入相应部分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04051B-6DBA-4D4E-8287-134686DBA68D}" type="slidenum">
              <a:rPr lang="zh-CN" altLang="en-US" smtClean="0"/>
              <a:t>17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5956940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zh-CN" altLang="en-US" sz="1200" b="1" dirty="0">
                <a:solidFill>
                  <a:schemeClr val="tx1"/>
                </a:solidFill>
                <a:cs typeface="+mn-ea"/>
                <a:sym typeface="+mn-lt"/>
              </a:rPr>
              <a:t>点击小房子图标回到对话</a:t>
            </a:r>
            <a:r>
              <a:rPr lang="en-US" altLang="zh-CN" sz="1200" b="1" dirty="0">
                <a:solidFill>
                  <a:schemeClr val="tx1"/>
                </a:solidFill>
                <a:cs typeface="+mn-ea"/>
                <a:sym typeface="+mn-lt"/>
              </a:rPr>
              <a:t>2</a:t>
            </a:r>
            <a:r>
              <a:rPr lang="zh-CN" altLang="en-US" sz="1200" b="1" dirty="0">
                <a:solidFill>
                  <a:schemeClr val="tx1"/>
                </a:solidFill>
                <a:cs typeface="+mn-ea"/>
                <a:sym typeface="+mn-lt"/>
              </a:rPr>
              <a:t>目录页（幻灯片</a:t>
            </a:r>
            <a:r>
              <a:rPr lang="en-US" altLang="zh-CN" sz="1200" b="1" dirty="0">
                <a:solidFill>
                  <a:schemeClr val="tx1"/>
                </a:solidFill>
                <a:cs typeface="+mn-ea"/>
                <a:sym typeface="+mn-lt"/>
              </a:rPr>
              <a:t>27</a:t>
            </a:r>
            <a:r>
              <a:rPr lang="zh-CN" altLang="en-US" sz="1200" b="1" dirty="0">
                <a:solidFill>
                  <a:schemeClr val="tx1"/>
                </a:solidFill>
                <a:cs typeface="+mn-ea"/>
                <a:sym typeface="+mn-lt"/>
              </a:rPr>
              <a:t>）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pPr/>
              <a:t>18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326548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b="1" dirty="0"/>
              <a:t>点击蓝色语法出进入讲解；点击房子图标回到对话</a:t>
            </a:r>
            <a:r>
              <a:rPr lang="en-US" altLang="zh-CN" b="1" dirty="0"/>
              <a:t>2</a:t>
            </a:r>
            <a:r>
              <a:rPr lang="zh-CN" altLang="en-US" b="1" dirty="0"/>
              <a:t>分目录页（幻灯片</a:t>
            </a:r>
            <a:r>
              <a:rPr lang="en-US" altLang="zh-CN" b="1" dirty="0"/>
              <a:t>27</a:t>
            </a:r>
            <a:r>
              <a:rPr lang="zh-CN" altLang="en-US" b="1" dirty="0"/>
              <a:t>）以进入练习部分，点击箭头可以查看译文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pPr/>
              <a:t>19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498673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b="1" dirty="0"/>
              <a:t>点击蓝色语法出进入讲解；点击房子图标回到对话</a:t>
            </a:r>
            <a:r>
              <a:rPr lang="en-US" altLang="zh-CN" b="1" dirty="0"/>
              <a:t>2</a:t>
            </a:r>
            <a:r>
              <a:rPr lang="zh-CN" altLang="en-US" b="1" dirty="0"/>
              <a:t>分目录页（幻灯片</a:t>
            </a:r>
            <a:r>
              <a:rPr lang="en-US" altLang="zh-CN" b="1" dirty="0"/>
              <a:t>27</a:t>
            </a:r>
            <a:r>
              <a:rPr lang="zh-CN" altLang="en-US" b="1" dirty="0"/>
              <a:t>）以进入练习部分，点击箭头可以查看译文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pPr/>
              <a:t>20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49867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zh-CN" altLang="en-US" b="1" dirty="0"/>
              <a:t>点击数字图标到达此部分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pPr/>
              <a:t>3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640411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04051B-6DBA-4D4E-8287-134686DBA68D}" type="slidenum">
              <a:rPr lang="zh-CN" altLang="en-US" smtClean="0">
                <a:solidFill>
                  <a:prstClr val="black"/>
                </a:solidFill>
              </a:rPr>
              <a:pPr/>
              <a:t>21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277853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zh-CN" altLang="en-US" b="1" dirty="0"/>
              <a:t>点击小房子回到对话</a:t>
            </a:r>
            <a:r>
              <a:rPr lang="en-US" altLang="zh-CN" b="1" dirty="0"/>
              <a:t>1</a:t>
            </a:r>
            <a:r>
              <a:rPr lang="zh-CN" altLang="en-US" b="1" dirty="0"/>
              <a:t>分目录页；点击箭头回到对话</a:t>
            </a:r>
            <a:r>
              <a:rPr lang="en-US" altLang="zh-CN" b="1" dirty="0"/>
              <a:t>1</a:t>
            </a:r>
            <a:r>
              <a:rPr lang="zh-CN" altLang="en-US" b="1" dirty="0"/>
              <a:t>课文部分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04051B-6DBA-4D4E-8287-134686DBA68D}" type="slidenum">
              <a:rPr lang="zh-CN" altLang="en-US" smtClean="0"/>
              <a:t>22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4783785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04051B-6DBA-4D4E-8287-134686DBA68D}" type="slidenum">
              <a:rPr lang="zh-CN" altLang="en-US" smtClean="0">
                <a:solidFill>
                  <a:prstClr val="black"/>
                </a:solidFill>
              </a:rPr>
              <a:pPr/>
              <a:t>23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277853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zh-CN" altLang="en-US" b="1" dirty="0"/>
              <a:t>点击小房子回到对话</a:t>
            </a:r>
            <a:r>
              <a:rPr lang="en-US" altLang="zh-CN" b="1" dirty="0"/>
              <a:t>1</a:t>
            </a:r>
            <a:r>
              <a:rPr lang="zh-CN" altLang="en-US" b="1" dirty="0"/>
              <a:t>分目录页；点击箭头回到对话</a:t>
            </a:r>
            <a:r>
              <a:rPr lang="en-US" altLang="zh-CN" b="1" dirty="0"/>
              <a:t>1</a:t>
            </a:r>
            <a:r>
              <a:rPr lang="zh-CN" altLang="en-US" b="1" dirty="0"/>
              <a:t>课文部分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04051B-6DBA-4D4E-8287-134686DBA68D}" type="slidenum">
              <a:rPr lang="zh-CN" altLang="en-US" smtClean="0"/>
              <a:t>24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4783785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zh-CN" altLang="en-US" sz="1200" b="1" dirty="0">
                <a:solidFill>
                  <a:schemeClr val="tx1"/>
                </a:solidFill>
                <a:cs typeface="+mn-ea"/>
                <a:sym typeface="+mn-lt"/>
              </a:rPr>
              <a:t>点击小房子图标回到对话</a:t>
            </a:r>
            <a:r>
              <a:rPr lang="en-US" altLang="zh-CN" sz="1200" b="1" dirty="0">
                <a:solidFill>
                  <a:schemeClr val="tx1"/>
                </a:solidFill>
                <a:cs typeface="+mn-ea"/>
                <a:sym typeface="+mn-lt"/>
              </a:rPr>
              <a:t>2</a:t>
            </a:r>
            <a:r>
              <a:rPr lang="zh-CN" altLang="en-US" sz="1200" b="1" dirty="0">
                <a:solidFill>
                  <a:schemeClr val="tx1"/>
                </a:solidFill>
                <a:cs typeface="+mn-ea"/>
                <a:sym typeface="+mn-lt"/>
              </a:rPr>
              <a:t>目录页（幻灯片</a:t>
            </a:r>
            <a:r>
              <a:rPr lang="en-US" altLang="zh-CN" sz="1200" b="1" dirty="0">
                <a:solidFill>
                  <a:schemeClr val="tx1"/>
                </a:solidFill>
                <a:cs typeface="+mn-ea"/>
                <a:sym typeface="+mn-lt"/>
              </a:rPr>
              <a:t>27</a:t>
            </a:r>
            <a:r>
              <a:rPr lang="zh-CN" altLang="en-US" sz="1200" b="1" dirty="0">
                <a:solidFill>
                  <a:schemeClr val="tx1"/>
                </a:solidFill>
                <a:cs typeface="+mn-ea"/>
                <a:sym typeface="+mn-lt"/>
              </a:rPr>
              <a:t>）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pPr/>
              <a:t>42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326548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b="1" dirty="0"/>
              <a:t>点击‘小人图标’回到总目录页（幻灯片</a:t>
            </a:r>
            <a:r>
              <a:rPr lang="en-US" altLang="zh-CN" b="1" dirty="0"/>
              <a:t>3</a:t>
            </a:r>
            <a:r>
              <a:rPr lang="zh-CN" altLang="en-US" b="1" dirty="0"/>
              <a:t>）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pPr/>
              <a:t>43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397615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b="1" dirty="0"/>
              <a:t>点击‘小人图标’回到总目录页（幻灯片</a:t>
            </a:r>
            <a:r>
              <a:rPr lang="en-US" altLang="zh-CN" b="1" dirty="0"/>
              <a:t>3</a:t>
            </a:r>
            <a:r>
              <a:rPr lang="zh-CN" altLang="en-US" b="1" dirty="0"/>
              <a:t>）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pPr/>
              <a:t>44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397615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zh-CN" altLang="en-US" b="1" dirty="0"/>
              <a:t>点击对话</a:t>
            </a:r>
            <a:r>
              <a:rPr lang="en-US" altLang="zh-CN" b="1" dirty="0"/>
              <a:t>1</a:t>
            </a:r>
            <a:r>
              <a:rPr lang="zh-CN" altLang="en-US" b="1" dirty="0"/>
              <a:t>进入总目录页（幻灯片</a:t>
            </a:r>
            <a:r>
              <a:rPr lang="en-US" altLang="zh-CN" b="1" dirty="0"/>
              <a:t>3</a:t>
            </a:r>
            <a:r>
              <a:rPr lang="zh-CN" altLang="en-US" b="1" dirty="0"/>
              <a:t>）；点击剩余各色块进入相应部分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04051B-6DBA-4D4E-8287-134686DBA68D}" type="slidenum">
              <a:rPr lang="zh-CN" altLang="en-US" smtClean="0"/>
              <a:t>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9256042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zh-CN" altLang="en-US" sz="1200" b="1" dirty="0">
                <a:solidFill>
                  <a:schemeClr val="tx1"/>
                </a:solidFill>
                <a:cs typeface="+mn-ea"/>
                <a:sym typeface="+mn-lt"/>
              </a:rPr>
              <a:t>深颜色词条有拓展链接；点击小房子图标回到对话</a:t>
            </a:r>
            <a:r>
              <a:rPr lang="en-US" altLang="zh-CN" sz="1200" b="1" dirty="0">
                <a:solidFill>
                  <a:schemeClr val="tx1"/>
                </a:solidFill>
                <a:cs typeface="+mn-ea"/>
                <a:sym typeface="+mn-lt"/>
              </a:rPr>
              <a:t>1</a:t>
            </a:r>
            <a:r>
              <a:rPr lang="zh-CN" altLang="en-US" sz="1200" b="1" dirty="0">
                <a:solidFill>
                  <a:schemeClr val="tx1"/>
                </a:solidFill>
                <a:cs typeface="+mn-ea"/>
                <a:sym typeface="+mn-lt"/>
              </a:rPr>
              <a:t>目录页（幻灯片</a:t>
            </a:r>
            <a:r>
              <a:rPr lang="en-US" altLang="zh-CN" sz="1200" b="1" dirty="0">
                <a:solidFill>
                  <a:schemeClr val="tx1"/>
                </a:solidFill>
                <a:cs typeface="+mn-ea"/>
                <a:sym typeface="+mn-lt"/>
              </a:rPr>
              <a:t>4</a:t>
            </a:r>
            <a:r>
              <a:rPr lang="zh-CN" altLang="en-US" sz="1200" b="1" dirty="0">
                <a:solidFill>
                  <a:schemeClr val="tx1"/>
                </a:solidFill>
                <a:cs typeface="+mn-ea"/>
                <a:sym typeface="+mn-lt"/>
              </a:rPr>
              <a:t>）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pPr/>
              <a:t>5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364415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zh-CN" altLang="en-US" sz="1200" b="1" dirty="0">
                <a:solidFill>
                  <a:schemeClr val="tx1"/>
                </a:solidFill>
                <a:cs typeface="+mn-ea"/>
                <a:sym typeface="+mn-lt"/>
              </a:rPr>
              <a:t>深颜色词条有拓展链接；点击小房子图标回到对话</a:t>
            </a:r>
            <a:r>
              <a:rPr lang="en-US" altLang="zh-CN" sz="1200" b="1" dirty="0">
                <a:solidFill>
                  <a:schemeClr val="tx1"/>
                </a:solidFill>
                <a:cs typeface="+mn-ea"/>
                <a:sym typeface="+mn-lt"/>
              </a:rPr>
              <a:t>1</a:t>
            </a:r>
            <a:r>
              <a:rPr lang="zh-CN" altLang="en-US" sz="1200" b="1" dirty="0">
                <a:solidFill>
                  <a:schemeClr val="tx1"/>
                </a:solidFill>
                <a:cs typeface="+mn-ea"/>
                <a:sym typeface="+mn-lt"/>
              </a:rPr>
              <a:t>目录页（幻灯片</a:t>
            </a:r>
            <a:r>
              <a:rPr lang="en-US" altLang="zh-CN" sz="1200" b="1" dirty="0">
                <a:solidFill>
                  <a:schemeClr val="tx1"/>
                </a:solidFill>
                <a:cs typeface="+mn-ea"/>
                <a:sym typeface="+mn-lt"/>
              </a:rPr>
              <a:t>4</a:t>
            </a:r>
            <a:r>
              <a:rPr lang="zh-CN" altLang="en-US" sz="1200" b="1" dirty="0">
                <a:solidFill>
                  <a:schemeClr val="tx1"/>
                </a:solidFill>
                <a:cs typeface="+mn-ea"/>
                <a:sym typeface="+mn-lt"/>
              </a:rPr>
              <a:t>）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pPr/>
              <a:t>6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364415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b="1" dirty="0"/>
              <a:t>点击蓝色语法出进入讲解；点击房子图标回到对话</a:t>
            </a:r>
            <a:r>
              <a:rPr lang="en-US" altLang="zh-CN" b="1" dirty="0"/>
              <a:t>1</a:t>
            </a:r>
            <a:r>
              <a:rPr lang="zh-CN" altLang="en-US" b="1" dirty="0"/>
              <a:t>目录页（幻灯片</a:t>
            </a:r>
            <a:r>
              <a:rPr lang="en-US" altLang="zh-CN" b="1" dirty="0"/>
              <a:t>4</a:t>
            </a:r>
            <a:r>
              <a:rPr lang="zh-CN" altLang="en-US" b="1" dirty="0"/>
              <a:t>）以进入练习部分，点击箭头可以查看译文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pPr/>
              <a:t>7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274705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b="1" dirty="0"/>
              <a:t>点击蓝色语法出进入讲解；点击房子图标回到对话</a:t>
            </a:r>
            <a:r>
              <a:rPr lang="en-US" altLang="zh-CN" b="1" dirty="0"/>
              <a:t>1</a:t>
            </a:r>
            <a:r>
              <a:rPr lang="zh-CN" altLang="en-US" b="1" dirty="0"/>
              <a:t>目录页（幻灯片</a:t>
            </a:r>
            <a:r>
              <a:rPr lang="en-US" altLang="zh-CN" b="1" dirty="0"/>
              <a:t>4</a:t>
            </a:r>
            <a:r>
              <a:rPr lang="zh-CN" altLang="en-US" b="1" dirty="0"/>
              <a:t>）以进入练习部分，点击箭头可以查看译文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pPr/>
              <a:t>8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274705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04051B-6DBA-4D4E-8287-134686DBA68D}" type="slidenum">
              <a:rPr lang="zh-CN" altLang="en-US" smtClean="0"/>
              <a:t>9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9971306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zh-CN" altLang="en-US" b="1" dirty="0"/>
              <a:t>点击小房子回到对话</a:t>
            </a:r>
            <a:r>
              <a:rPr lang="en-US" altLang="zh-CN" b="1" dirty="0"/>
              <a:t>1</a:t>
            </a:r>
            <a:r>
              <a:rPr lang="zh-CN" altLang="en-US" b="1" dirty="0"/>
              <a:t>分目录页；点击箭头回到对话</a:t>
            </a:r>
            <a:r>
              <a:rPr lang="en-US" altLang="zh-CN" b="1" dirty="0"/>
              <a:t>1</a:t>
            </a:r>
            <a:r>
              <a:rPr lang="zh-CN" altLang="en-US" b="1" dirty="0"/>
              <a:t>课文部分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04051B-6DBA-4D4E-8287-134686DBA68D}" type="slidenum">
              <a:rPr lang="zh-CN" altLang="en-US" smtClean="0"/>
              <a:t>10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478378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>
                <a:ea typeface="宋体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>
                <a:ea typeface="宋体" panose="02010600030101010101" pitchFamily="2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fld id="{C761B6B1-B95C-490C-AA02-FCEE877AE88A}" type="datetimeFigureOut">
              <a:rPr lang="zh-CN" altLang="en-US" smtClean="0"/>
              <a:pPr/>
              <a:t>2018-5-23</a:t>
            </a:fld>
            <a:endParaRPr lang="zh-CN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fld id="{3FF9B852-F455-4FB3-84DD-498F52E94EBD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738255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fld id="{C761B6B1-B95C-490C-AA02-FCEE877AE88A}" type="datetimeFigureOut">
              <a:rPr lang="zh-CN" altLang="en-US" smtClean="0"/>
              <a:pPr/>
              <a:t>2018-5-23</a:t>
            </a:fld>
            <a:endParaRPr lang="zh-CN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fld id="{3FF9B852-F455-4FB3-84DD-498F52E94EBD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820149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fld id="{C761B6B1-B95C-490C-AA02-FCEE877AE88A}" type="datetimeFigureOut">
              <a:rPr lang="zh-CN" altLang="en-US" smtClean="0"/>
              <a:pPr/>
              <a:t>2018-5-23</a:t>
            </a:fld>
            <a:endParaRPr lang="zh-CN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fld id="{3FF9B852-F455-4FB3-84DD-498F52E94EBD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0002608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2018-5-23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342940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2018-5-23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434327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2018-5-23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629911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2018-5-23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550085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2018-5-23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019062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2018-5-23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525767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2018-5-23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8190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fld id="{C761B6B1-B95C-490C-AA02-FCEE877AE88A}" type="datetimeFigureOut">
              <a:rPr lang="zh-CN" altLang="en-US" smtClean="0"/>
              <a:pPr/>
              <a:t>2018-5-23</a:t>
            </a:fld>
            <a:endParaRPr lang="zh-CN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fld id="{3FF9B852-F455-4FB3-84DD-498F52E94EBD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478678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>
                <a:ea typeface="宋体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  <a:ea typeface="宋体" panose="02010600030101010101" pitchFamily="2" charset="-122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fld id="{C761B6B1-B95C-490C-AA02-FCEE877AE88A}" type="datetimeFigureOut">
              <a:rPr lang="zh-CN" altLang="en-US" smtClean="0"/>
              <a:pPr/>
              <a:t>2018-5-23</a:t>
            </a:fld>
            <a:endParaRPr lang="zh-CN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fld id="{3FF9B852-F455-4FB3-84DD-498F52E94EBD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809155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fld id="{C761B6B1-B95C-490C-AA02-FCEE877AE88A}" type="datetimeFigureOut">
              <a:rPr lang="zh-CN" altLang="en-US" smtClean="0"/>
              <a:pPr/>
              <a:t>2018-5-23</a:t>
            </a:fld>
            <a:endParaRPr lang="zh-CN" alt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fld id="{3FF9B852-F455-4FB3-84DD-498F52E94EBD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549500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>
                <a:ea typeface="宋体" panose="02010600030101010101" pitchFamily="2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>
                <a:ea typeface="宋体" panose="02010600030101010101" pitchFamily="2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fld id="{C761B6B1-B95C-490C-AA02-FCEE877AE88A}" type="datetimeFigureOut">
              <a:rPr lang="zh-CN" altLang="en-US" smtClean="0"/>
              <a:pPr/>
              <a:t>2018-5-23</a:t>
            </a:fld>
            <a:endParaRPr lang="zh-CN" alt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fld id="{3FF9B852-F455-4FB3-84DD-498F52E94EBD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292235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fld id="{C761B6B1-B95C-490C-AA02-FCEE877AE88A}" type="datetimeFigureOut">
              <a:rPr lang="zh-CN" altLang="en-US" smtClean="0"/>
              <a:pPr/>
              <a:t>2018-5-23</a:t>
            </a:fld>
            <a:endParaRPr lang="zh-CN" alt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fld id="{3FF9B852-F455-4FB3-84DD-498F52E94EBD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327596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fld id="{C761B6B1-B95C-490C-AA02-FCEE877AE88A}" type="datetimeFigureOut">
              <a:rPr lang="zh-CN" altLang="en-US" smtClean="0"/>
              <a:pPr/>
              <a:t>2018-5-23</a:t>
            </a:fld>
            <a:endParaRPr lang="zh-CN" alt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fld id="{3FF9B852-F455-4FB3-84DD-498F52E94EBD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970531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>
                <a:ea typeface="宋体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>
                <a:ea typeface="宋体" panose="02010600030101010101" pitchFamily="2" charset="-122"/>
              </a:defRPr>
            </a:lvl1pPr>
            <a:lvl2pPr>
              <a:defRPr sz="2800">
                <a:ea typeface="宋体" panose="02010600030101010101" pitchFamily="2" charset="-122"/>
              </a:defRPr>
            </a:lvl2pPr>
            <a:lvl3pPr>
              <a:defRPr sz="2400">
                <a:ea typeface="宋体" panose="02010600030101010101" pitchFamily="2" charset="-122"/>
              </a:defRPr>
            </a:lvl3pPr>
            <a:lvl4pPr>
              <a:defRPr sz="2000">
                <a:ea typeface="宋体" panose="02010600030101010101" pitchFamily="2" charset="-122"/>
              </a:defRPr>
            </a:lvl4pPr>
            <a:lvl5pPr>
              <a:defRPr sz="2000">
                <a:ea typeface="宋体" panose="02010600030101010101" pitchFamily="2" charset="-122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>
                <a:ea typeface="宋体" panose="02010600030101010101" pitchFamily="2" charset="-122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fld id="{C761B6B1-B95C-490C-AA02-FCEE877AE88A}" type="datetimeFigureOut">
              <a:rPr lang="zh-CN" altLang="en-US" smtClean="0"/>
              <a:pPr/>
              <a:t>2018-5-23</a:t>
            </a:fld>
            <a:endParaRPr lang="zh-CN" alt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fld id="{3FF9B852-F455-4FB3-84DD-498F52E94EBD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983140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>
                <a:ea typeface="宋体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>
                <a:ea typeface="宋体" panose="02010600030101010101" pitchFamily="2" charset="-122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dirty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>
                <a:ea typeface="宋体" panose="02010600030101010101" pitchFamily="2" charset="-122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fld id="{C761B6B1-B95C-490C-AA02-FCEE877AE88A}" type="datetimeFigureOut">
              <a:rPr lang="zh-CN" altLang="en-US" smtClean="0"/>
              <a:pPr/>
              <a:t>2018-5-23</a:t>
            </a:fld>
            <a:endParaRPr lang="zh-CN" alt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fld id="{3FF9B852-F455-4FB3-84DD-498F52E94EBD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661777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3.xml"/></Relationships>
</file>

<file path=ppt/slideMasters/_rels/slideMaster4.xml.rels><?xml version="1.0" encoding="UTF-8" standalone="yes"?>
<Relationships xmlns="http://schemas.openxmlformats.org/package/2006/relationships"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14.xml"/></Relationships>
</file>

<file path=ppt/slideMasters/_rels/slideMaster5.xml.rels><?xml version="1.0" encoding="UTF-8" standalone="yes"?>
<Relationships xmlns="http://schemas.openxmlformats.org/package/2006/relationships"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15.xml"/></Relationships>
</file>

<file path=ppt/slideMasters/_rels/slideMaster6.xml.rels><?xml version="1.0" encoding="UTF-8" standalone="yes"?>
<Relationships xmlns="http://schemas.openxmlformats.org/package/2006/relationships"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16.xml"/></Relationships>
</file>

<file path=ppt/slideMasters/_rels/slideMaster7.xml.rels><?xml version="1.0" encoding="UTF-8" standalone="yes"?>
<Relationships xmlns="http://schemas.openxmlformats.org/package/2006/relationships"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17.xml"/></Relationships>
</file>

<file path=ppt/slideMasters/_rels/slideMaster8.xml.rels><?xml version="1.0" encoding="UTF-8" standalone="yes"?>
<Relationships xmlns="http://schemas.openxmlformats.org/package/2006/relationships"><Relationship Id="rId2" Type="http://schemas.openxmlformats.org/officeDocument/2006/relationships/theme" Target="../theme/theme8.xml"/><Relationship Id="rId1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ea typeface="宋体" panose="02010600030101010101" pitchFamily="2" charset="-122"/>
              </a:defRPr>
            </a:lvl1pPr>
          </a:lstStyle>
          <a:p>
            <a:fld id="{C761B6B1-B95C-490C-AA02-FCEE877AE88A}" type="datetimeFigureOut">
              <a:rPr lang="zh-CN" altLang="en-US" smtClean="0"/>
              <a:pPr/>
              <a:t>2018-5-23</a:t>
            </a:fld>
            <a:endParaRPr lang="zh-CN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ea typeface="宋体" panose="02010600030101010101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ea typeface="宋体" panose="02010600030101010101" pitchFamily="2" charset="-122"/>
              </a:defRPr>
            </a:lvl1pPr>
          </a:lstStyle>
          <a:p>
            <a:fld id="{3FF9B852-F455-4FB3-84DD-498F52E94EBD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628987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宋体" panose="02010600030101010101" pitchFamily="2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ea typeface="宋体" panose="02010600030101010101" pitchFamily="2" charset="-122"/>
              </a:defRPr>
            </a:lvl1pPr>
          </a:lstStyle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2018-5-23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ea typeface="宋体" panose="02010600030101010101" pitchFamily="2" charset="-122"/>
              </a:defRPr>
            </a:lvl1pPr>
          </a:lstStyle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ea typeface="宋体" panose="02010600030101010101" pitchFamily="2" charset="-122"/>
              </a:defRPr>
            </a:lvl1pPr>
          </a:lstStyle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81173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宋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ea typeface="宋体" panose="02010600030101010101" pitchFamily="2" charset="-122"/>
              </a:defRPr>
            </a:lvl1pPr>
          </a:lstStyle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2018-5-23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ea typeface="宋体" panose="02010600030101010101" pitchFamily="2" charset="-122"/>
              </a:defRPr>
            </a:lvl1pPr>
          </a:lstStyle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ea typeface="宋体" panose="02010600030101010101" pitchFamily="2" charset="-122"/>
              </a:defRPr>
            </a:lvl1pPr>
          </a:lstStyle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61918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宋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ea typeface="宋体" panose="02010600030101010101" pitchFamily="2" charset="-122"/>
              </a:defRPr>
            </a:lvl1pPr>
          </a:lstStyle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2018-5-23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ea typeface="宋体" panose="02010600030101010101" pitchFamily="2" charset="-122"/>
              </a:defRPr>
            </a:lvl1pPr>
          </a:lstStyle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ea typeface="宋体" panose="02010600030101010101" pitchFamily="2" charset="-122"/>
              </a:defRPr>
            </a:lvl1pPr>
          </a:lstStyle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17427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宋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ea typeface="宋体" panose="02010600030101010101" pitchFamily="2" charset="-122"/>
              </a:defRPr>
            </a:lvl1pPr>
          </a:lstStyle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2018-5-23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ea typeface="宋体" panose="02010600030101010101" pitchFamily="2" charset="-122"/>
              </a:defRPr>
            </a:lvl1pPr>
          </a:lstStyle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ea typeface="宋体" panose="02010600030101010101" pitchFamily="2" charset="-122"/>
              </a:defRPr>
            </a:lvl1pPr>
          </a:lstStyle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11031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宋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ea typeface="宋体" panose="02010600030101010101" pitchFamily="2" charset="-122"/>
              </a:defRPr>
            </a:lvl1pPr>
          </a:lstStyle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2018-5-23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ea typeface="宋体" panose="02010600030101010101" pitchFamily="2" charset="-122"/>
              </a:defRPr>
            </a:lvl1pPr>
          </a:lstStyle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ea typeface="宋体" panose="02010600030101010101" pitchFamily="2" charset="-122"/>
              </a:defRPr>
            </a:lvl1pPr>
          </a:lstStyle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55011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宋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ea typeface="宋体" panose="02010600030101010101" pitchFamily="2" charset="-122"/>
              </a:defRPr>
            </a:lvl1pPr>
          </a:lstStyle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2018-5-23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ea typeface="宋体" panose="02010600030101010101" pitchFamily="2" charset="-122"/>
              </a:defRPr>
            </a:lvl1pPr>
          </a:lstStyle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ea typeface="宋体" panose="02010600030101010101" pitchFamily="2" charset="-122"/>
              </a:defRPr>
            </a:lvl1pPr>
          </a:lstStyle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5566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宋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ea typeface="宋体" panose="02010600030101010101" pitchFamily="2" charset="-122"/>
              </a:defRPr>
            </a:lvl1pPr>
          </a:lstStyle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2018-5-23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ea typeface="宋体" panose="02010600030101010101" pitchFamily="2" charset="-122"/>
              </a:defRPr>
            </a:lvl1pPr>
          </a:lstStyle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ea typeface="宋体" panose="02010600030101010101" pitchFamily="2" charset="-122"/>
              </a:defRPr>
            </a:lvl1pPr>
          </a:lstStyle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0815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宋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slide" Target="slide21.xml"/><Relationship Id="rId3" Type="http://schemas.openxmlformats.org/officeDocument/2006/relationships/image" Target="../media/image3.png"/><Relationship Id="rId7" Type="http://schemas.openxmlformats.org/officeDocument/2006/relationships/slide" Target="slide19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6.xml"/><Relationship Id="rId6" Type="http://schemas.openxmlformats.org/officeDocument/2006/relationships/slide" Target="slide18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7.xml"/><Relationship Id="rId6" Type="http://schemas.openxmlformats.org/officeDocument/2006/relationships/slide" Target="slide17.xml"/><Relationship Id="rId5" Type="http://schemas.openxmlformats.org/officeDocument/2006/relationships/slide" Target="slide23.xml"/><Relationship Id="rId4" Type="http://schemas.openxmlformats.org/officeDocument/2006/relationships/slide" Target="slide2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42.xml"/><Relationship Id="rId3" Type="http://schemas.openxmlformats.org/officeDocument/2006/relationships/slide" Target="slide4.xml"/><Relationship Id="rId7" Type="http://schemas.openxmlformats.org/officeDocument/2006/relationships/slide" Target="slide43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6" Type="http://schemas.openxmlformats.org/officeDocument/2006/relationships/slide" Target="slide25.xml"/><Relationship Id="rId5" Type="http://schemas.openxmlformats.org/officeDocument/2006/relationships/slide" Target="slide28.xml"/><Relationship Id="rId4" Type="http://schemas.openxmlformats.org/officeDocument/2006/relationships/slide" Target="slide1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3" Type="http://schemas.openxmlformats.org/officeDocument/2006/relationships/image" Target="../media/image3.png"/><Relationship Id="rId7" Type="http://schemas.openxmlformats.org/officeDocument/2006/relationships/slide" Target="slide7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slide" Target="slide5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18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8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8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6.png"/><Relationship Id="rId4" Type="http://schemas.openxmlformats.org/officeDocument/2006/relationships/slide" Target="slide1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5.xml"/><Relationship Id="rId5" Type="http://schemas.openxmlformats.org/officeDocument/2006/relationships/slide" Target="slide4.xml"/><Relationship Id="rId4" Type="http://schemas.openxmlformats.org/officeDocument/2006/relationships/slide" Target="slide1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0244441" cy="685800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5443" y="4500154"/>
            <a:ext cx="2344122" cy="794084"/>
          </a:xfrm>
          <a:prstGeom prst="rect">
            <a:avLst/>
          </a:prstGeom>
          <a:solidFill>
            <a:schemeClr val="accent2">
              <a:lumMod val="50000"/>
              <a:alpha val="56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ko-KR" altLang="en-US" sz="4400" b="1" dirty="0" smtClean="0">
                <a:latin typeface="Batang" panose="02030600000101010101" pitchFamily="18" charset="-127"/>
                <a:ea typeface="Batang" panose="02030600000101010101" pitchFamily="18" charset="-127"/>
              </a:rPr>
              <a:t>제</a:t>
            </a:r>
            <a:r>
              <a:rPr kumimoji="1" lang="en-US" altLang="ko-KR" sz="4400" b="1" dirty="0">
                <a:latin typeface="Batang" panose="02030600000101010101" pitchFamily="18" charset="-127"/>
                <a:ea typeface="Batang" panose="02030600000101010101" pitchFamily="18" charset="-127"/>
              </a:rPr>
              <a:t>6</a:t>
            </a:r>
            <a:r>
              <a:rPr kumimoji="1" lang="ko-KR" altLang="en-US" sz="4400" b="1" dirty="0" smtClean="0">
                <a:latin typeface="Batang" panose="02030600000101010101" pitchFamily="18" charset="-127"/>
                <a:ea typeface="Batang" panose="02030600000101010101" pitchFamily="18" charset="-127"/>
              </a:rPr>
              <a:t>과</a:t>
            </a:r>
            <a:endParaRPr kumimoji="1" lang="zh-CN" altLang="en-US" sz="4400" b="1" dirty="0"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359565" y="4500154"/>
            <a:ext cx="6954254" cy="794084"/>
          </a:xfrm>
          <a:prstGeom prst="rect">
            <a:avLst/>
          </a:prstGeom>
          <a:solidFill>
            <a:schemeClr val="accent2">
              <a:lumMod val="75000"/>
              <a:alpha val="46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ko-KR" altLang="en-US" sz="3200" b="1" dirty="0">
                <a:solidFill>
                  <a:schemeClr val="tx1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하긴 사랑 앞에선 </a:t>
            </a:r>
            <a:r>
              <a:rPr kumimoji="1" lang="ko-KR" altLang="en-US" sz="3200" b="1" dirty="0" smtClean="0">
                <a:solidFill>
                  <a:schemeClr val="tx1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친구고 뭐고 </a:t>
            </a:r>
            <a:r>
              <a:rPr kumimoji="1" lang="ko-KR" altLang="en-US" sz="3200" b="1" dirty="0">
                <a:solidFill>
                  <a:schemeClr val="tx1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없지</a:t>
            </a:r>
            <a:endParaRPr kumimoji="1" lang="zh-CN" altLang="en-US" sz="3200" b="1" dirty="0">
              <a:solidFill>
                <a:schemeClr val="tx1"/>
              </a:solidFill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495556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91581" y="1268760"/>
            <a:ext cx="7560839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endParaRPr lang="zh-CN" altLang="en-US" sz="2400" dirty="0">
              <a:solidFill>
                <a:prstClr val="black"/>
              </a:solidFill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 rot="21075228">
            <a:off x="7122867" y="265399"/>
            <a:ext cx="1601742" cy="767210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문법</a:t>
            </a:r>
            <a:r>
              <a:rPr lang="en-US" altLang="ko-KR" sz="3200" b="1" dirty="0" smtClean="0">
                <a:solidFill>
                  <a:schemeClr val="bg1"/>
                </a:solidFill>
                <a:ea typeface="宋体" panose="02010600030101010101" pitchFamily="2" charset="-122"/>
                <a:cs typeface="+mn-ea"/>
                <a:sym typeface="+mn-lt"/>
              </a:rPr>
              <a:t>1</a:t>
            </a:r>
            <a:endParaRPr lang="zh-CN" altLang="en-US" sz="3200" b="1" dirty="0">
              <a:solidFill>
                <a:schemeClr val="bg1"/>
              </a:solidFill>
              <a:ea typeface="宋体" panose="02010600030101010101" pitchFamily="2" charset="-122"/>
              <a:cs typeface="+mn-ea"/>
              <a:sym typeface="+mn-lt"/>
            </a:endParaRPr>
          </a:p>
        </p:txBody>
      </p:sp>
      <p:cxnSp>
        <p:nvCxnSpPr>
          <p:cNvPr id="11" name="直接连接符 3"/>
          <p:cNvCxnSpPr/>
          <p:nvPr/>
        </p:nvCxnSpPr>
        <p:spPr>
          <a:xfrm flipV="1">
            <a:off x="544914" y="1018053"/>
            <a:ext cx="6741871" cy="1542"/>
          </a:xfrm>
          <a:prstGeom prst="line">
            <a:avLst/>
          </a:prstGeom>
          <a:ln w="44450">
            <a:solidFill>
              <a:srgbClr val="FFC00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524477" y="1602982"/>
            <a:ext cx="7827943" cy="3539430"/>
          </a:xfrm>
          <a:prstGeom prst="rect">
            <a:avLst/>
          </a:prstGeom>
          <a:noFill/>
          <a:ln w="22225"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ko-KR" sz="2800" dirty="0"/>
              <a:t>4) </a:t>
            </a:r>
            <a:r>
              <a:rPr lang="ko-KR" altLang="en-US" sz="2800" dirty="0"/>
              <a:t>가</a:t>
            </a:r>
            <a:r>
              <a:rPr lang="en-US" altLang="ko-KR" sz="2800" dirty="0"/>
              <a:t>: </a:t>
            </a:r>
            <a:r>
              <a:rPr lang="ko-KR" altLang="en-US" sz="2800" dirty="0"/>
              <a:t>평소 어디에서 공부를 해요</a:t>
            </a:r>
            <a:r>
              <a:rPr lang="en-US" altLang="ko-KR" sz="2800" dirty="0"/>
              <a:t>?</a:t>
            </a:r>
          </a:p>
          <a:p>
            <a:pPr>
              <a:lnSpc>
                <a:spcPct val="200000"/>
              </a:lnSpc>
            </a:pPr>
            <a:r>
              <a:rPr lang="ko-KR" altLang="en-US" sz="2800" dirty="0" smtClean="0"/>
              <a:t>    나</a:t>
            </a:r>
            <a:r>
              <a:rPr lang="en-US" altLang="ko-KR" sz="2800" dirty="0"/>
              <a:t>: </a:t>
            </a:r>
            <a:r>
              <a:rPr lang="en-US" altLang="ko-KR" sz="2800" dirty="0" smtClean="0">
                <a:sym typeface="Symbol"/>
              </a:rPr>
              <a:t></a:t>
            </a:r>
            <a:r>
              <a:rPr lang="ko-KR" altLang="en-US" sz="2800" dirty="0"/>
              <a:t>　　　　　　　　　　　　　　　　　　　　　　　　　　　</a:t>
            </a:r>
          </a:p>
          <a:p>
            <a:pPr>
              <a:lnSpc>
                <a:spcPct val="200000"/>
              </a:lnSpc>
            </a:pPr>
            <a:r>
              <a:rPr lang="en-US" altLang="ko-KR" sz="2800" dirty="0"/>
              <a:t>5) </a:t>
            </a:r>
            <a:r>
              <a:rPr lang="ko-KR" altLang="en-US" sz="2800" dirty="0"/>
              <a:t>가</a:t>
            </a:r>
            <a:r>
              <a:rPr lang="en-US" altLang="ko-KR" sz="2800" dirty="0"/>
              <a:t>: </a:t>
            </a:r>
            <a:r>
              <a:rPr lang="ko-KR" altLang="en-US" sz="2800" dirty="0"/>
              <a:t>매년 생일을 누구와 함께 보내요</a:t>
            </a:r>
            <a:r>
              <a:rPr lang="en-US" altLang="ko-KR" sz="2800" dirty="0"/>
              <a:t>?</a:t>
            </a:r>
          </a:p>
          <a:p>
            <a:pPr>
              <a:lnSpc>
                <a:spcPct val="200000"/>
              </a:lnSpc>
            </a:pPr>
            <a:r>
              <a:rPr lang="ko-KR" altLang="en-US" sz="2800" dirty="0" smtClean="0"/>
              <a:t>    나</a:t>
            </a:r>
            <a:r>
              <a:rPr lang="en-US" altLang="ko-KR" sz="2800" dirty="0"/>
              <a:t>: </a:t>
            </a:r>
            <a:r>
              <a:rPr lang="en-US" altLang="ko-KR" sz="2800" dirty="0">
                <a:sym typeface="Symbol"/>
              </a:rPr>
              <a:t></a:t>
            </a:r>
            <a:r>
              <a:rPr lang="ko-KR" altLang="en-US" sz="2800" dirty="0"/>
              <a:t>　　</a:t>
            </a:r>
            <a:r>
              <a:rPr lang="ko-KR" altLang="en-US" sz="2400" dirty="0"/>
              <a:t>　　　　　　　　　　　　　　　　　　　　　　　　　　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07303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91581" y="1268760"/>
            <a:ext cx="7560839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endParaRPr lang="zh-CN" altLang="en-US" sz="2400" dirty="0">
              <a:solidFill>
                <a:prstClr val="black"/>
              </a:solidFill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12526" y="1130970"/>
            <a:ext cx="8197774" cy="5801588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en-US" altLang="ko-KR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ko-KR" altLang="en-US" sz="2800" b="1" dirty="0"/>
              <a:t>～말이다</a:t>
            </a:r>
          </a:p>
          <a:p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rPr>
              <a:t>用于名词、副词、副词短语以及句子后，表示“是</a:t>
            </a:r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……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rPr>
              <a:t>的意思”、“是说</a:t>
            </a:r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……”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rPr>
              <a:t>。只能</a:t>
            </a:r>
            <a:r>
              <a:rPr lang="zh-CN" altLang="en-US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用于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rPr>
              <a:t>陈述句和疑问句中</a:t>
            </a:r>
            <a:r>
              <a:rPr lang="zh-CN" altLang="en-US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en-US" altLang="zh-CN" sz="28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en-US" altLang="zh-CN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en-US" altLang="zh-CN" sz="28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en-US" altLang="zh-CN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en-US" altLang="zh-CN" sz="28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en-US" altLang="zh-CN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en-US" altLang="zh-CN" sz="1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zh-CN" sz="14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zh-CN" sz="1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zh-CN" sz="14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zh-CN" sz="1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zh-CN" sz="1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 rot="21075228">
            <a:off x="7122867" y="265399"/>
            <a:ext cx="1601742" cy="767210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문법</a:t>
            </a:r>
            <a:r>
              <a:rPr lang="en-US" altLang="ko-KR" sz="3200" b="1" dirty="0" smtClean="0">
                <a:solidFill>
                  <a:schemeClr val="bg1"/>
                </a:solidFill>
                <a:ea typeface="宋体" panose="02010600030101010101" pitchFamily="2" charset="-122"/>
                <a:cs typeface="+mn-ea"/>
                <a:sym typeface="+mn-lt"/>
              </a:rPr>
              <a:t>1</a:t>
            </a:r>
            <a:endParaRPr lang="zh-CN" altLang="en-US" sz="3200" b="1" dirty="0">
              <a:solidFill>
                <a:schemeClr val="bg1"/>
              </a:solidFill>
              <a:ea typeface="宋体" panose="02010600030101010101" pitchFamily="2" charset="-122"/>
              <a:cs typeface="+mn-ea"/>
              <a:sym typeface="+mn-lt"/>
            </a:endParaRPr>
          </a:p>
        </p:txBody>
      </p:sp>
      <p:cxnSp>
        <p:nvCxnSpPr>
          <p:cNvPr id="11" name="直接连接符 3"/>
          <p:cNvCxnSpPr/>
          <p:nvPr/>
        </p:nvCxnSpPr>
        <p:spPr>
          <a:xfrm flipV="1">
            <a:off x="544914" y="1018053"/>
            <a:ext cx="6741871" cy="1542"/>
          </a:xfrm>
          <a:prstGeom prst="line">
            <a:avLst/>
          </a:prstGeom>
          <a:ln w="44450">
            <a:solidFill>
              <a:srgbClr val="FFC00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982357" y="2898260"/>
            <a:ext cx="7827943" cy="4050340"/>
          </a:xfrm>
          <a:prstGeom prst="rect">
            <a:avLst/>
          </a:prstGeom>
          <a:noFill/>
          <a:ln w="22225"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FFC000"/>
                </a:solidFill>
                <a:ea typeface="宋体" panose="02010600030101010101" pitchFamily="2" charset="-122"/>
              </a:rPr>
              <a:t>例</a:t>
            </a:r>
            <a:endParaRPr lang="en-US" altLang="zh-CN" sz="2400" dirty="0" smtClean="0">
              <a:solidFill>
                <a:srgbClr val="FFC000"/>
              </a:solidFill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ko-KR" sz="2000" dirty="0"/>
              <a:t>1) </a:t>
            </a:r>
            <a:r>
              <a:rPr lang="ko-KR" altLang="en-US" sz="2000" dirty="0"/>
              <a:t>양복 입은 분 말이에요</a:t>
            </a:r>
            <a:r>
              <a:rPr lang="en-US" altLang="ko-KR" sz="2000" dirty="0"/>
              <a:t>.</a:t>
            </a:r>
          </a:p>
          <a:p>
            <a:pPr>
              <a:lnSpc>
                <a:spcPct val="130000"/>
              </a:lnSpc>
            </a:pP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我是说穿西服的那位。</a:t>
            </a:r>
          </a:p>
          <a:p>
            <a:pPr>
              <a:lnSpc>
                <a:spcPct val="150000"/>
              </a:lnSpc>
            </a:pPr>
            <a:r>
              <a:rPr lang="en-US" altLang="ko-KR" sz="2000" dirty="0"/>
              <a:t>2) </a:t>
            </a:r>
            <a:r>
              <a:rPr lang="ko-KR" altLang="en-US" sz="2000" dirty="0"/>
              <a:t>아직 도착하지 못했단 말이에요</a:t>
            </a:r>
            <a:r>
              <a:rPr lang="en-US" altLang="ko-KR" sz="2000" dirty="0"/>
              <a:t>?</a:t>
            </a:r>
          </a:p>
          <a:p>
            <a:pPr>
              <a:lnSpc>
                <a:spcPct val="130000"/>
              </a:lnSpc>
            </a:pP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你是说还没有到？</a:t>
            </a:r>
          </a:p>
          <a:p>
            <a:pPr>
              <a:lnSpc>
                <a:spcPct val="150000"/>
              </a:lnSpc>
            </a:pPr>
            <a:r>
              <a:rPr lang="en-US" altLang="ko-KR" sz="2000" dirty="0"/>
              <a:t>3) </a:t>
            </a:r>
            <a:r>
              <a:rPr lang="ko-KR" altLang="en-US" sz="2000" dirty="0"/>
              <a:t>가</a:t>
            </a:r>
            <a:r>
              <a:rPr lang="en-US" altLang="ko-KR" sz="2000" dirty="0"/>
              <a:t>: </a:t>
            </a:r>
            <a:r>
              <a:rPr lang="ko-KR" altLang="en-US" sz="2000" dirty="0"/>
              <a:t>지은 씨 어머니가 신용 카드 좀 가지고 서울역으로 오라는데요</a:t>
            </a:r>
            <a:r>
              <a:rPr lang="en-US" altLang="ko-KR" sz="2000" dirty="0"/>
              <a:t>.</a:t>
            </a:r>
          </a:p>
          <a:p>
            <a:pPr>
              <a:lnSpc>
                <a:spcPct val="130000"/>
              </a:lnSpc>
            </a:pP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知恩，你妈妈让你带着信用卡到首尔站去。</a:t>
            </a:r>
          </a:p>
          <a:p>
            <a:pPr>
              <a:lnSpc>
                <a:spcPct val="150000"/>
              </a:lnSpc>
            </a:pPr>
            <a:r>
              <a:rPr lang="ko-KR" altLang="en-US" sz="2000" dirty="0"/>
              <a:t>나</a:t>
            </a:r>
            <a:r>
              <a:rPr lang="en-US" altLang="ko-KR" sz="2000" dirty="0"/>
              <a:t>: </a:t>
            </a:r>
            <a:r>
              <a:rPr lang="ko-KR" altLang="en-US" sz="2000" dirty="0"/>
              <a:t>저희 엄마가 신용 카드를 가져 오라고 시켰단 말이에요</a:t>
            </a:r>
            <a:r>
              <a:rPr lang="en-US" altLang="ko-KR" sz="2000" dirty="0"/>
              <a:t>?</a:t>
            </a:r>
          </a:p>
          <a:p>
            <a:pPr>
              <a:lnSpc>
                <a:spcPct val="130000"/>
              </a:lnSpc>
            </a:pP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你是说我妈妈让我拿着信用卡去吗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4001203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91581" y="1268760"/>
            <a:ext cx="7560839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endParaRPr lang="zh-CN" altLang="en-US" sz="2400" dirty="0">
              <a:solidFill>
                <a:prstClr val="black"/>
              </a:solidFill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 rot="21075228">
            <a:off x="7122867" y="265399"/>
            <a:ext cx="1601742" cy="767210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문법</a:t>
            </a:r>
            <a:r>
              <a:rPr lang="en-US" altLang="ko-KR" sz="3200" b="1" dirty="0" smtClean="0">
                <a:solidFill>
                  <a:schemeClr val="bg1"/>
                </a:solidFill>
                <a:ea typeface="宋体" panose="02010600030101010101" pitchFamily="2" charset="-122"/>
                <a:cs typeface="+mn-ea"/>
                <a:sym typeface="+mn-lt"/>
              </a:rPr>
              <a:t>1</a:t>
            </a:r>
            <a:endParaRPr lang="zh-CN" altLang="en-US" sz="3200" b="1" dirty="0">
              <a:solidFill>
                <a:schemeClr val="bg1"/>
              </a:solidFill>
              <a:ea typeface="宋体" panose="02010600030101010101" pitchFamily="2" charset="-122"/>
              <a:cs typeface="+mn-ea"/>
              <a:sym typeface="+mn-lt"/>
            </a:endParaRPr>
          </a:p>
        </p:txBody>
      </p:sp>
      <p:cxnSp>
        <p:nvCxnSpPr>
          <p:cNvPr id="11" name="直接连接符 3"/>
          <p:cNvCxnSpPr/>
          <p:nvPr/>
        </p:nvCxnSpPr>
        <p:spPr>
          <a:xfrm flipV="1">
            <a:off x="544914" y="1018053"/>
            <a:ext cx="6741871" cy="1542"/>
          </a:xfrm>
          <a:prstGeom prst="line">
            <a:avLst/>
          </a:prstGeom>
          <a:ln w="44450">
            <a:solidFill>
              <a:srgbClr val="FFC00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598447" y="1494446"/>
            <a:ext cx="8346568" cy="3046988"/>
          </a:xfrm>
          <a:prstGeom prst="rect">
            <a:avLst/>
          </a:prstGeom>
          <a:noFill/>
          <a:ln w="22225"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ko-KR" sz="2400" dirty="0"/>
              <a:t>4) </a:t>
            </a:r>
            <a:r>
              <a:rPr lang="ko-KR" altLang="en-US" sz="2400" dirty="0"/>
              <a:t>가</a:t>
            </a:r>
            <a:r>
              <a:rPr lang="en-US" altLang="ko-KR" sz="2400" dirty="0"/>
              <a:t>: </a:t>
            </a:r>
            <a:r>
              <a:rPr lang="ko-KR" altLang="en-US" sz="2400" dirty="0"/>
              <a:t>아침에 청소를 했는데 왜 또 해요</a:t>
            </a:r>
            <a:r>
              <a:rPr lang="en-US" altLang="ko-KR" sz="2400" dirty="0"/>
              <a:t>?</a:t>
            </a:r>
          </a:p>
          <a:p>
            <a:pPr>
              <a:lnSpc>
                <a:spcPct val="200000"/>
              </a:lnSpc>
            </a:pPr>
            <a:r>
              <a:rPr lang="ko-KR" altLang="en-US" sz="2400" dirty="0"/>
              <a:t>나</a:t>
            </a:r>
            <a:r>
              <a:rPr lang="en-US" altLang="ko-KR" sz="2400" dirty="0"/>
              <a:t>: </a:t>
            </a:r>
            <a:r>
              <a:rPr lang="en-US" altLang="ko-KR" sz="2400" dirty="0">
                <a:sym typeface="Symbol"/>
              </a:rPr>
              <a:t> </a:t>
            </a:r>
            <a:r>
              <a:rPr lang="ko-KR" altLang="en-US" sz="2400" dirty="0"/>
              <a:t>　　　　　　　　　　　　　　　　　　　　　　　　　　　　</a:t>
            </a:r>
          </a:p>
          <a:p>
            <a:pPr>
              <a:lnSpc>
                <a:spcPct val="200000"/>
              </a:lnSpc>
            </a:pPr>
            <a:r>
              <a:rPr lang="en-US" altLang="ko-KR" sz="2400" dirty="0"/>
              <a:t>5) </a:t>
            </a:r>
            <a:r>
              <a:rPr lang="ko-KR" altLang="en-US" sz="2400" dirty="0"/>
              <a:t>가</a:t>
            </a:r>
            <a:r>
              <a:rPr lang="en-US" altLang="ko-KR" sz="2400" dirty="0"/>
              <a:t>: </a:t>
            </a:r>
            <a:r>
              <a:rPr lang="ko-KR" altLang="en-US" sz="2400" dirty="0"/>
              <a:t>어제는 어제고 오늘은 생일이니 한턱 내세요</a:t>
            </a:r>
            <a:r>
              <a:rPr lang="en-US" altLang="ko-KR" sz="2400" dirty="0"/>
              <a:t>.</a:t>
            </a:r>
          </a:p>
          <a:p>
            <a:pPr>
              <a:lnSpc>
                <a:spcPct val="200000"/>
              </a:lnSpc>
            </a:pPr>
            <a:r>
              <a:rPr lang="ko-KR" altLang="en-US" sz="2400" dirty="0"/>
              <a:t>나</a:t>
            </a:r>
            <a:r>
              <a:rPr lang="en-US" altLang="ko-KR" sz="2400" dirty="0"/>
              <a:t>:</a:t>
            </a:r>
            <a:r>
              <a:rPr lang="en-US" altLang="ko-KR" sz="2400" dirty="0" smtClean="0">
                <a:sym typeface="Symbol"/>
              </a:rPr>
              <a:t> </a:t>
            </a:r>
            <a:r>
              <a:rPr lang="ko-KR" altLang="en-US" sz="2400" dirty="0"/>
              <a:t>　　　　　　　　　　　　　　　　　　　　　　　　　　　　　　　　　　　　　　　　　　　　　　　　　　</a:t>
            </a:r>
            <a:r>
              <a:rPr lang="ko-KR" altLang="en-US" sz="2000" dirty="0"/>
              <a:t>　　　　　　　　　　　　　　　　　　　　　　　</a:t>
            </a:r>
            <a:endParaRPr lang="zh-CN" altLang="en-US" sz="20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03820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91581" y="1268760"/>
            <a:ext cx="7560839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endParaRPr lang="zh-CN" altLang="en-US" sz="2400" dirty="0">
              <a:solidFill>
                <a:prstClr val="black"/>
              </a:solidFill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75854" y="1130970"/>
            <a:ext cx="8197774" cy="5478423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en-US" altLang="ko-KR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3. </a:t>
            </a:r>
            <a:r>
              <a:rPr lang="ko-KR" altLang="en-US" sz="2800" b="1" dirty="0"/>
              <a:t>～는 데</a:t>
            </a:r>
          </a:p>
          <a:p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rPr>
              <a:t>连接词尾，接在谓词词干后，表示处所、场合，同时也可以表示“（某一）方面”、“（某一）点”。</a:t>
            </a:r>
            <a:endParaRPr lang="en-US" altLang="zh-CN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en-US" altLang="zh-CN" sz="2800" dirty="0"/>
          </a:p>
          <a:p>
            <a:endParaRPr lang="en-US" altLang="zh-CN" sz="2800" dirty="0" smtClean="0"/>
          </a:p>
          <a:p>
            <a:endParaRPr lang="en-US" altLang="zh-CN" sz="2800" dirty="0"/>
          </a:p>
          <a:p>
            <a:endParaRPr lang="en-US" altLang="zh-CN" sz="2800" dirty="0" smtClean="0"/>
          </a:p>
          <a:p>
            <a:endParaRPr lang="en-US" altLang="zh-CN" sz="2800" dirty="0"/>
          </a:p>
          <a:p>
            <a:endParaRPr lang="en-US" altLang="zh-CN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en-US" altLang="zh-CN" sz="1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zh-CN" sz="14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zh-CN" sz="1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zh-CN" sz="14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zh-CN" sz="1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 rot="21075228">
            <a:off x="7122867" y="265399"/>
            <a:ext cx="1601742" cy="767210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문법</a:t>
            </a:r>
            <a:r>
              <a:rPr lang="en-US" altLang="ko-KR" sz="3200" b="1" dirty="0" smtClean="0">
                <a:solidFill>
                  <a:schemeClr val="bg1"/>
                </a:solidFill>
                <a:ea typeface="宋体" panose="02010600030101010101" pitchFamily="2" charset="-122"/>
                <a:cs typeface="+mn-ea"/>
                <a:sym typeface="+mn-lt"/>
              </a:rPr>
              <a:t>1</a:t>
            </a:r>
            <a:endParaRPr lang="zh-CN" altLang="en-US" sz="3200" b="1" dirty="0">
              <a:solidFill>
                <a:schemeClr val="bg1"/>
              </a:solidFill>
              <a:ea typeface="宋体" panose="02010600030101010101" pitchFamily="2" charset="-122"/>
              <a:cs typeface="+mn-ea"/>
              <a:sym typeface="+mn-lt"/>
            </a:endParaRPr>
          </a:p>
        </p:txBody>
      </p:sp>
      <p:cxnSp>
        <p:nvCxnSpPr>
          <p:cNvPr id="11" name="直接连接符 3"/>
          <p:cNvCxnSpPr/>
          <p:nvPr/>
        </p:nvCxnSpPr>
        <p:spPr>
          <a:xfrm flipV="1">
            <a:off x="544914" y="1018053"/>
            <a:ext cx="6741871" cy="1542"/>
          </a:xfrm>
          <a:prstGeom prst="line">
            <a:avLst/>
          </a:prstGeom>
          <a:ln w="44450">
            <a:solidFill>
              <a:srgbClr val="FFC00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658028" y="2617004"/>
            <a:ext cx="7827943" cy="3859518"/>
          </a:xfrm>
          <a:prstGeom prst="rect">
            <a:avLst/>
          </a:prstGeom>
          <a:noFill/>
          <a:ln w="22225"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FFC000"/>
                </a:solidFill>
                <a:ea typeface="宋体" panose="02010600030101010101" pitchFamily="2" charset="-122"/>
              </a:rPr>
              <a:t>例</a:t>
            </a:r>
            <a:endParaRPr lang="en-US" altLang="zh-CN" sz="2400" dirty="0" smtClean="0">
              <a:solidFill>
                <a:srgbClr val="FFC000"/>
              </a:solidFill>
              <a:ea typeface="宋体" panose="02010600030101010101" pitchFamily="2" charset="-122"/>
            </a:endParaRPr>
          </a:p>
          <a:p>
            <a:r>
              <a:rPr lang="en-US" altLang="ko-KR" sz="2400" dirty="0" smtClean="0"/>
              <a:t>1</a:t>
            </a:r>
            <a:r>
              <a:rPr lang="en-US" altLang="ko-KR" sz="2400" dirty="0"/>
              <a:t>) </a:t>
            </a:r>
            <a:r>
              <a:rPr lang="ko-KR" altLang="en-US" sz="2400" dirty="0"/>
              <a:t>이 약은 배가 아픈 데 먹는 약이에요</a:t>
            </a:r>
            <a:r>
              <a:rPr lang="en-US" altLang="ko-KR" sz="2400" dirty="0"/>
              <a:t>.</a:t>
            </a:r>
          </a:p>
          <a:p>
            <a:pPr>
              <a:lnSpc>
                <a:spcPct val="130000"/>
              </a:lnSpc>
            </a:pP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这种药是治肚子疼的。</a:t>
            </a:r>
          </a:p>
          <a:p>
            <a:r>
              <a:rPr lang="en-US" altLang="ko-KR" sz="2400" dirty="0"/>
              <a:t>2) </a:t>
            </a:r>
            <a:r>
              <a:rPr lang="ko-KR" altLang="en-US" sz="2400" dirty="0"/>
              <a:t>그는 사진을 찍는 데 소질이 있어요</a:t>
            </a:r>
            <a:r>
              <a:rPr lang="en-US" altLang="ko-KR" sz="2400" dirty="0"/>
              <a:t>.</a:t>
            </a:r>
          </a:p>
          <a:p>
            <a:pPr>
              <a:lnSpc>
                <a:spcPct val="130000"/>
              </a:lnSpc>
            </a:pP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他在摄影方面有天赋。</a:t>
            </a:r>
          </a:p>
          <a:p>
            <a:r>
              <a:rPr lang="en-US" altLang="ko-KR" sz="2400" dirty="0"/>
              <a:t>3) </a:t>
            </a:r>
            <a:r>
              <a:rPr lang="ko-KR" altLang="en-US" sz="2400" dirty="0"/>
              <a:t>가</a:t>
            </a:r>
            <a:r>
              <a:rPr lang="en-US" altLang="ko-KR" sz="2400" dirty="0"/>
              <a:t>: </a:t>
            </a:r>
            <a:r>
              <a:rPr lang="ko-KR" altLang="en-US" sz="2400" dirty="0"/>
              <a:t>공부를 열심히 하는 이유가 뭐예요</a:t>
            </a:r>
            <a:r>
              <a:rPr lang="en-US" altLang="ko-KR" sz="2400" dirty="0"/>
              <a:t>?</a:t>
            </a:r>
          </a:p>
          <a:p>
            <a:pPr>
              <a:lnSpc>
                <a:spcPct val="130000"/>
              </a:lnSpc>
            </a:pP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你为什么努力学习呀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?</a:t>
            </a:r>
          </a:p>
          <a:p>
            <a:r>
              <a:rPr lang="ko-KR" altLang="en-US" sz="2400" dirty="0" smtClean="0"/>
              <a:t>나</a:t>
            </a:r>
            <a:r>
              <a:rPr lang="en-US" altLang="ko-KR" sz="2400" dirty="0"/>
              <a:t>: </a:t>
            </a:r>
            <a:r>
              <a:rPr lang="ko-KR" altLang="en-US" sz="2400" dirty="0"/>
              <a:t>장학금 타는 데 목적이 있어요</a:t>
            </a:r>
            <a:r>
              <a:rPr lang="en-US" altLang="ko-KR" sz="2400" dirty="0"/>
              <a:t>.</a:t>
            </a:r>
          </a:p>
          <a:p>
            <a:pPr>
              <a:lnSpc>
                <a:spcPct val="130000"/>
              </a:lnSpc>
            </a:pP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我想得奖学金。</a:t>
            </a:r>
          </a:p>
        </p:txBody>
      </p:sp>
    </p:spTree>
    <p:extLst>
      <p:ext uri="{BB962C8B-B14F-4D97-AF65-F5344CB8AC3E}">
        <p14:creationId xmlns:p14="http://schemas.microsoft.com/office/powerpoint/2010/main" val="1532495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91581" y="1268760"/>
            <a:ext cx="7560839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endParaRPr lang="zh-CN" altLang="en-US" sz="2400" dirty="0">
              <a:solidFill>
                <a:prstClr val="black"/>
              </a:solidFill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 rot="21075228">
            <a:off x="7122867" y="265399"/>
            <a:ext cx="1601742" cy="767210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문법</a:t>
            </a:r>
            <a:r>
              <a:rPr lang="en-US" altLang="ko-KR" sz="3200" b="1" dirty="0" smtClean="0">
                <a:solidFill>
                  <a:schemeClr val="bg1"/>
                </a:solidFill>
                <a:ea typeface="宋体" panose="02010600030101010101" pitchFamily="2" charset="-122"/>
                <a:cs typeface="+mn-ea"/>
                <a:sym typeface="+mn-lt"/>
              </a:rPr>
              <a:t>1</a:t>
            </a:r>
            <a:endParaRPr lang="zh-CN" altLang="en-US" sz="3200" b="1" dirty="0">
              <a:solidFill>
                <a:schemeClr val="bg1"/>
              </a:solidFill>
              <a:ea typeface="宋体" panose="02010600030101010101" pitchFamily="2" charset="-122"/>
              <a:cs typeface="+mn-ea"/>
              <a:sym typeface="+mn-lt"/>
            </a:endParaRPr>
          </a:p>
        </p:txBody>
      </p:sp>
      <p:cxnSp>
        <p:nvCxnSpPr>
          <p:cNvPr id="11" name="直接连接符 3"/>
          <p:cNvCxnSpPr/>
          <p:nvPr/>
        </p:nvCxnSpPr>
        <p:spPr>
          <a:xfrm flipV="1">
            <a:off x="544914" y="1018053"/>
            <a:ext cx="6741871" cy="1542"/>
          </a:xfrm>
          <a:prstGeom prst="line">
            <a:avLst/>
          </a:prstGeom>
          <a:ln w="44450">
            <a:solidFill>
              <a:srgbClr val="FFC00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524477" y="1602982"/>
            <a:ext cx="7827943" cy="3415743"/>
          </a:xfrm>
          <a:prstGeom prst="rect">
            <a:avLst/>
          </a:prstGeom>
          <a:noFill/>
          <a:ln w="22225"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ko-KR" sz="2800" dirty="0"/>
              <a:t>4) </a:t>
            </a:r>
            <a:r>
              <a:rPr lang="ko-KR" altLang="en-US" sz="2800" dirty="0"/>
              <a:t>가</a:t>
            </a:r>
            <a:r>
              <a:rPr lang="en-US" altLang="ko-KR" sz="2800" dirty="0"/>
              <a:t>: </a:t>
            </a:r>
            <a:r>
              <a:rPr lang="ko-KR" altLang="en-US" sz="2800" dirty="0"/>
              <a:t>이 가방 가져 가서 어디에 쓰려고요</a:t>
            </a:r>
            <a:r>
              <a:rPr lang="en-US" altLang="ko-KR" sz="2800" dirty="0"/>
              <a:t>?</a:t>
            </a:r>
          </a:p>
          <a:p>
            <a:pPr>
              <a:lnSpc>
                <a:spcPct val="200000"/>
              </a:lnSpc>
            </a:pPr>
            <a:r>
              <a:rPr lang="ko-KR" altLang="en-US" sz="2800" dirty="0" smtClean="0"/>
              <a:t>   나</a:t>
            </a:r>
            <a:r>
              <a:rPr lang="en-US" altLang="ko-KR" sz="2800" dirty="0"/>
              <a:t>: </a:t>
            </a:r>
            <a:r>
              <a:rPr lang="en-US" altLang="ko-KR" sz="2800" dirty="0">
                <a:sym typeface="Symbol"/>
              </a:rPr>
              <a:t></a:t>
            </a:r>
            <a:r>
              <a:rPr lang="ko-KR" altLang="en-US" sz="2800" dirty="0"/>
              <a:t>　　　　　　　　　　　　　　　　　　　　　　　　　　　　</a:t>
            </a:r>
          </a:p>
          <a:p>
            <a:pPr>
              <a:lnSpc>
                <a:spcPct val="200000"/>
              </a:lnSpc>
            </a:pPr>
            <a:r>
              <a:rPr lang="en-US" altLang="ko-KR" sz="2800" dirty="0"/>
              <a:t>5) </a:t>
            </a:r>
            <a:r>
              <a:rPr lang="ko-KR" altLang="en-US" sz="2800" dirty="0"/>
              <a:t>가</a:t>
            </a:r>
            <a:r>
              <a:rPr lang="en-US" altLang="ko-KR" sz="2800" dirty="0"/>
              <a:t>: </a:t>
            </a:r>
            <a:r>
              <a:rPr lang="ko-KR" altLang="en-US" sz="2800" dirty="0"/>
              <a:t>이 양념을 여기에 넣는 이유가 뭐예요</a:t>
            </a:r>
            <a:r>
              <a:rPr lang="en-US" altLang="ko-KR" sz="2800" dirty="0"/>
              <a:t>?</a:t>
            </a:r>
          </a:p>
          <a:p>
            <a:pPr>
              <a:lnSpc>
                <a:spcPct val="200000"/>
              </a:lnSpc>
            </a:pPr>
            <a:r>
              <a:rPr lang="ko-KR" altLang="en-US" sz="2800" dirty="0" smtClean="0"/>
              <a:t>   나</a:t>
            </a:r>
            <a:r>
              <a:rPr lang="en-US" altLang="ko-KR" sz="2800" dirty="0"/>
              <a:t>: </a:t>
            </a:r>
            <a:r>
              <a:rPr lang="en-US" altLang="ko-KR" sz="2800" dirty="0">
                <a:sym typeface="Symbol"/>
              </a:rPr>
              <a:t></a:t>
            </a:r>
            <a:r>
              <a:rPr lang="ko-KR" altLang="en-US" sz="2800" dirty="0"/>
              <a:t>　　　　　　　　　　　　　　　　　　　　　　　　　　　　</a:t>
            </a:r>
            <a:r>
              <a:rPr lang="ko-KR" altLang="en-US" sz="2400" dirty="0"/>
              <a:t>　　　　　　　　　　　　　　　　　　　　　　　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923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91581" y="1268760"/>
            <a:ext cx="7560839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endParaRPr lang="zh-CN" altLang="en-US" sz="2400" dirty="0">
              <a:solidFill>
                <a:prstClr val="black"/>
              </a:solidFill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12526" y="1130970"/>
            <a:ext cx="8197774" cy="5370701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en-US" altLang="ko-KR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4. </a:t>
            </a:r>
            <a:r>
              <a:rPr lang="ko-KR" altLang="en-US" sz="2800" b="1" dirty="0"/>
              <a:t>아닌 게 아니라</a:t>
            </a:r>
          </a:p>
          <a:p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rPr>
              <a:t>惯用语，表示某事确实是那样的，相当于汉语的“的确，果然”。</a:t>
            </a:r>
            <a:endParaRPr lang="en-US" altLang="zh-CN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en-US" altLang="zh-CN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en-US" altLang="zh-CN" sz="28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en-US" altLang="zh-CN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en-US" altLang="zh-CN" sz="28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en-US" altLang="zh-CN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en-US" altLang="zh-CN" sz="1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zh-CN" sz="14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zh-CN" sz="1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zh-CN" sz="14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zh-CN" sz="1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zh-CN" sz="1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 rot="21075228">
            <a:off x="7122867" y="265399"/>
            <a:ext cx="1601742" cy="767210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문법</a:t>
            </a:r>
            <a:r>
              <a:rPr lang="en-US" altLang="ko-KR" sz="3200" b="1" dirty="0" smtClean="0">
                <a:solidFill>
                  <a:schemeClr val="bg1"/>
                </a:solidFill>
                <a:ea typeface="宋体" panose="02010600030101010101" pitchFamily="2" charset="-122"/>
                <a:cs typeface="+mn-ea"/>
                <a:sym typeface="+mn-lt"/>
              </a:rPr>
              <a:t>1</a:t>
            </a:r>
            <a:endParaRPr lang="zh-CN" altLang="en-US" sz="3200" b="1" dirty="0">
              <a:solidFill>
                <a:schemeClr val="bg1"/>
              </a:solidFill>
              <a:ea typeface="宋体" panose="02010600030101010101" pitchFamily="2" charset="-122"/>
              <a:cs typeface="+mn-ea"/>
              <a:sym typeface="+mn-lt"/>
            </a:endParaRPr>
          </a:p>
        </p:txBody>
      </p:sp>
      <p:cxnSp>
        <p:nvCxnSpPr>
          <p:cNvPr id="11" name="直接连接符 3"/>
          <p:cNvCxnSpPr/>
          <p:nvPr/>
        </p:nvCxnSpPr>
        <p:spPr>
          <a:xfrm flipV="1">
            <a:off x="544914" y="1018053"/>
            <a:ext cx="6741871" cy="1542"/>
          </a:xfrm>
          <a:prstGeom prst="line">
            <a:avLst/>
          </a:prstGeom>
          <a:ln w="44450">
            <a:solidFill>
              <a:srgbClr val="FFC00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797442" y="2681198"/>
            <a:ext cx="7827943" cy="3046988"/>
          </a:xfrm>
          <a:prstGeom prst="rect">
            <a:avLst/>
          </a:prstGeom>
          <a:noFill/>
          <a:ln w="22225"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FFC000"/>
                </a:solidFill>
                <a:ea typeface="宋体" panose="02010600030101010101" pitchFamily="2" charset="-122"/>
              </a:rPr>
              <a:t>例</a:t>
            </a:r>
            <a:endParaRPr lang="en-US" altLang="zh-CN" sz="2400" dirty="0" smtClean="0">
              <a:solidFill>
                <a:srgbClr val="FFC000"/>
              </a:solidFill>
              <a:ea typeface="宋体" panose="02010600030101010101" pitchFamily="2" charset="-122"/>
            </a:endParaRPr>
          </a:p>
          <a:p>
            <a:r>
              <a:rPr lang="en-US" altLang="ko-KR" sz="2400" dirty="0"/>
              <a:t>1) </a:t>
            </a:r>
            <a:r>
              <a:rPr lang="ko-KR" altLang="en-US" sz="2400" dirty="0"/>
              <a:t>그 음식을 먹어 보니 아닌 게 아니라 정말 기가 막히게 맛있었어요</a:t>
            </a:r>
            <a:r>
              <a:rPr lang="en-US" altLang="ko-KR" sz="2400" dirty="0"/>
              <a:t>.</a:t>
            </a:r>
          </a:p>
          <a:p>
            <a:r>
              <a:rPr lang="zh-CN" altLang="en-US" sz="2400" dirty="0"/>
              <a:t>吃了那种食品，我发现的确非常好吃。</a:t>
            </a:r>
          </a:p>
          <a:p>
            <a:r>
              <a:rPr lang="en-US" altLang="ko-KR" sz="2400" dirty="0"/>
              <a:t>2) </a:t>
            </a:r>
            <a:r>
              <a:rPr lang="ko-KR" altLang="en-US" sz="2400" dirty="0"/>
              <a:t>한국 드라마는 아닌 게 아니라 세계에서도 </a:t>
            </a:r>
            <a:r>
              <a:rPr lang="ko-KR" altLang="en-US" sz="2400" dirty="0" smtClean="0"/>
              <a:t>정말</a:t>
            </a:r>
            <a:endParaRPr lang="en-US" altLang="ko-KR" sz="2400" dirty="0"/>
          </a:p>
          <a:p>
            <a:r>
              <a:rPr lang="ko-KR" altLang="en-US" sz="2400" dirty="0" smtClean="0"/>
              <a:t>유명해요</a:t>
            </a:r>
            <a:r>
              <a:rPr lang="en-US" altLang="ko-KR" sz="2400" dirty="0"/>
              <a:t>.</a:t>
            </a:r>
          </a:p>
          <a:p>
            <a:r>
              <a:rPr lang="zh-CN" altLang="en-US" sz="2400" dirty="0"/>
              <a:t>韩剧的确在世界上也非常有名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endParaRPr lang="en-US" altLang="zh-CN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97693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91581" y="1268760"/>
            <a:ext cx="7560839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endParaRPr lang="zh-CN" altLang="en-US" sz="2400" dirty="0">
              <a:solidFill>
                <a:prstClr val="black"/>
              </a:solidFill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 rot="21075228">
            <a:off x="7122867" y="265399"/>
            <a:ext cx="1601742" cy="767210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문법</a:t>
            </a:r>
            <a:r>
              <a:rPr lang="en-US" altLang="ko-KR" sz="3200" b="1" dirty="0" smtClean="0">
                <a:solidFill>
                  <a:schemeClr val="bg1"/>
                </a:solidFill>
                <a:ea typeface="宋体" panose="02010600030101010101" pitchFamily="2" charset="-122"/>
                <a:cs typeface="+mn-ea"/>
                <a:sym typeface="+mn-lt"/>
              </a:rPr>
              <a:t>1</a:t>
            </a:r>
            <a:endParaRPr lang="zh-CN" altLang="en-US" sz="3200" b="1" dirty="0">
              <a:solidFill>
                <a:schemeClr val="bg1"/>
              </a:solidFill>
              <a:ea typeface="宋体" panose="02010600030101010101" pitchFamily="2" charset="-122"/>
              <a:cs typeface="+mn-ea"/>
              <a:sym typeface="+mn-lt"/>
            </a:endParaRPr>
          </a:p>
        </p:txBody>
      </p:sp>
      <p:cxnSp>
        <p:nvCxnSpPr>
          <p:cNvPr id="11" name="直接连接符 3"/>
          <p:cNvCxnSpPr/>
          <p:nvPr/>
        </p:nvCxnSpPr>
        <p:spPr>
          <a:xfrm flipV="1">
            <a:off x="544914" y="1018053"/>
            <a:ext cx="6741871" cy="1542"/>
          </a:xfrm>
          <a:prstGeom prst="line">
            <a:avLst/>
          </a:prstGeom>
          <a:ln w="44450">
            <a:solidFill>
              <a:srgbClr val="FFC00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598447" y="1494446"/>
            <a:ext cx="8346568" cy="3046988"/>
          </a:xfrm>
          <a:prstGeom prst="rect">
            <a:avLst/>
          </a:prstGeom>
          <a:noFill/>
          <a:ln w="22225"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ko-KR" sz="2400" dirty="0"/>
              <a:t>3) </a:t>
            </a:r>
            <a:r>
              <a:rPr lang="ko-KR" altLang="en-US" sz="2400" dirty="0"/>
              <a:t>가</a:t>
            </a:r>
            <a:r>
              <a:rPr lang="en-US" altLang="ko-KR" sz="2400" dirty="0"/>
              <a:t>: </a:t>
            </a:r>
            <a:r>
              <a:rPr lang="ko-KR" altLang="en-US" sz="2400" dirty="0"/>
              <a:t>요즘 담배 피는 청소년들이 늘어나고 있는 것 같아요</a:t>
            </a:r>
            <a:r>
              <a:rPr lang="en-US" altLang="ko-KR" sz="2400" dirty="0"/>
              <a:t>.</a:t>
            </a:r>
          </a:p>
          <a:p>
            <a:pPr>
              <a:lnSpc>
                <a:spcPct val="200000"/>
              </a:lnSpc>
            </a:pPr>
            <a:r>
              <a:rPr lang="ko-KR" altLang="en-US" sz="2400" dirty="0"/>
              <a:t>나</a:t>
            </a:r>
            <a:r>
              <a:rPr lang="en-US" altLang="ko-KR" sz="2400" dirty="0" smtClean="0"/>
              <a:t>:</a:t>
            </a:r>
            <a:r>
              <a:rPr lang="en-US" altLang="ko-KR" sz="2400" dirty="0">
                <a:sym typeface="Symbol"/>
              </a:rPr>
              <a:t> </a:t>
            </a:r>
            <a:r>
              <a:rPr lang="en-US" altLang="ko-KR" sz="2400" dirty="0" smtClean="0"/>
              <a:t> </a:t>
            </a:r>
            <a:r>
              <a:rPr lang="ko-KR" altLang="en-US" sz="2400" dirty="0"/>
              <a:t>　　　　　　　　　　　　　　　　　　　　　　　　　　　</a:t>
            </a:r>
          </a:p>
          <a:p>
            <a:pPr>
              <a:lnSpc>
                <a:spcPct val="200000"/>
              </a:lnSpc>
            </a:pPr>
            <a:r>
              <a:rPr lang="en-US" altLang="ko-KR" sz="2400" dirty="0"/>
              <a:t>4) </a:t>
            </a:r>
            <a:r>
              <a:rPr lang="ko-KR" altLang="en-US" sz="2400" dirty="0"/>
              <a:t>가</a:t>
            </a:r>
            <a:r>
              <a:rPr lang="en-US" altLang="ko-KR" sz="2400" dirty="0"/>
              <a:t>: </a:t>
            </a:r>
            <a:r>
              <a:rPr lang="ko-KR" altLang="en-US" sz="2400" dirty="0"/>
              <a:t>대학교 학비가 날로 인상되고 있는 것 같아요</a:t>
            </a:r>
            <a:r>
              <a:rPr lang="en-US" altLang="ko-KR" sz="2400" dirty="0"/>
              <a:t>.</a:t>
            </a:r>
          </a:p>
          <a:p>
            <a:pPr>
              <a:lnSpc>
                <a:spcPct val="200000"/>
              </a:lnSpc>
            </a:pPr>
            <a:r>
              <a:rPr lang="ko-KR" altLang="en-US" sz="2400" dirty="0"/>
              <a:t>나</a:t>
            </a:r>
            <a:r>
              <a:rPr lang="en-US" altLang="ko-KR" sz="2400" dirty="0"/>
              <a:t>: </a:t>
            </a:r>
            <a:r>
              <a:rPr lang="en-US" altLang="ko-KR" sz="2400" dirty="0">
                <a:sym typeface="Symbol"/>
              </a:rPr>
              <a:t> </a:t>
            </a:r>
            <a:r>
              <a:rPr lang="ko-KR" altLang="en-US" sz="2400" dirty="0"/>
              <a:t>　　　　　　　　　　　　　　　　　　　　　　　　　　　　　　　　　　　　　　　　　　　　　　　　　　</a:t>
            </a:r>
            <a:r>
              <a:rPr lang="ko-KR" altLang="en-US" sz="2000" dirty="0"/>
              <a:t>　　　　　　　　　　　　　　　　　　　　　　　</a:t>
            </a:r>
            <a:endParaRPr lang="zh-CN" altLang="en-US" sz="20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" name="webpage-home_81886">
            <a:hlinkClick r:id="rId3" action="ppaction://hlinksldjump"/>
          </p:cNvPr>
          <p:cNvSpPr>
            <a:spLocks noChangeAspect="1"/>
          </p:cNvSpPr>
          <p:nvPr/>
        </p:nvSpPr>
        <p:spPr bwMode="auto">
          <a:xfrm>
            <a:off x="564282" y="366042"/>
            <a:ext cx="609685" cy="520649"/>
          </a:xfrm>
          <a:custGeom>
            <a:avLst/>
            <a:gdLst>
              <a:gd name="connsiteX0" fmla="*/ 231504 w 331000"/>
              <a:gd name="connsiteY0" fmla="*/ 138982 h 282662"/>
              <a:gd name="connsiteX1" fmla="*/ 274911 w 331000"/>
              <a:gd name="connsiteY1" fmla="*/ 138982 h 282662"/>
              <a:gd name="connsiteX2" fmla="*/ 274911 w 331000"/>
              <a:gd name="connsiteY2" fmla="*/ 141522 h 282662"/>
              <a:gd name="connsiteX3" fmla="*/ 231504 w 331000"/>
              <a:gd name="connsiteY3" fmla="*/ 141522 h 282662"/>
              <a:gd name="connsiteX4" fmla="*/ 231504 w 331000"/>
              <a:gd name="connsiteY4" fmla="*/ 138982 h 282662"/>
              <a:gd name="connsiteX5" fmla="*/ 314325 w 331000"/>
              <a:gd name="connsiteY5" fmla="*/ 115169 h 282662"/>
              <a:gd name="connsiteX6" fmla="*/ 285750 w 331000"/>
              <a:gd name="connsiteY6" fmla="*/ 116360 h 282662"/>
              <a:gd name="connsiteX7" fmla="*/ 307522 w 331000"/>
              <a:gd name="connsiteY7" fmla="*/ 124694 h 282662"/>
              <a:gd name="connsiteX8" fmla="*/ 314325 w 331000"/>
              <a:gd name="connsiteY8" fmla="*/ 115169 h 282662"/>
              <a:gd name="connsiteX9" fmla="*/ 164953 w 331000"/>
              <a:gd name="connsiteY9" fmla="*/ 4044 h 282662"/>
              <a:gd name="connsiteX10" fmla="*/ 164953 w 331000"/>
              <a:gd name="connsiteY10" fmla="*/ 5338 h 282662"/>
              <a:gd name="connsiteX11" fmla="*/ 12514 w 331000"/>
              <a:gd name="connsiteY11" fmla="*/ 94629 h 282662"/>
              <a:gd name="connsiteX12" fmla="*/ 6055 w 331000"/>
              <a:gd name="connsiteY12" fmla="*/ 98511 h 282662"/>
              <a:gd name="connsiteX13" fmla="*/ 4763 w 331000"/>
              <a:gd name="connsiteY13" fmla="*/ 98511 h 282662"/>
              <a:gd name="connsiteX14" fmla="*/ 9930 w 331000"/>
              <a:gd name="connsiteY14" fmla="*/ 106276 h 282662"/>
              <a:gd name="connsiteX15" fmla="*/ 15098 w 331000"/>
              <a:gd name="connsiteY15" fmla="*/ 112746 h 282662"/>
              <a:gd name="connsiteX16" fmla="*/ 26724 w 331000"/>
              <a:gd name="connsiteY16" fmla="*/ 129569 h 282662"/>
              <a:gd name="connsiteX17" fmla="*/ 34475 w 331000"/>
              <a:gd name="connsiteY17" fmla="*/ 121805 h 282662"/>
              <a:gd name="connsiteX18" fmla="*/ 46102 w 331000"/>
              <a:gd name="connsiteY18" fmla="*/ 115334 h 282662"/>
              <a:gd name="connsiteX19" fmla="*/ 48686 w 331000"/>
              <a:gd name="connsiteY19" fmla="*/ 117923 h 282662"/>
              <a:gd name="connsiteX20" fmla="*/ 48686 w 331000"/>
              <a:gd name="connsiteY20" fmla="*/ 119217 h 282662"/>
              <a:gd name="connsiteX21" fmla="*/ 55145 w 331000"/>
              <a:gd name="connsiteY21" fmla="*/ 275800 h 282662"/>
              <a:gd name="connsiteX22" fmla="*/ 57729 w 331000"/>
              <a:gd name="connsiteY22" fmla="*/ 275800 h 282662"/>
              <a:gd name="connsiteX23" fmla="*/ 70647 w 331000"/>
              <a:gd name="connsiteY23" fmla="*/ 275800 h 282662"/>
              <a:gd name="connsiteX24" fmla="*/ 90025 w 331000"/>
              <a:gd name="connsiteY24" fmla="*/ 275800 h 282662"/>
              <a:gd name="connsiteX25" fmla="*/ 131364 w 331000"/>
              <a:gd name="connsiteY25" fmla="*/ 275800 h 282662"/>
              <a:gd name="connsiteX26" fmla="*/ 132656 w 331000"/>
              <a:gd name="connsiteY26" fmla="*/ 277094 h 282662"/>
              <a:gd name="connsiteX27" fmla="*/ 130073 w 331000"/>
              <a:gd name="connsiteY27" fmla="*/ 242154 h 282662"/>
              <a:gd name="connsiteX28" fmla="*/ 128781 w 331000"/>
              <a:gd name="connsiteY28" fmla="*/ 202038 h 282662"/>
              <a:gd name="connsiteX29" fmla="*/ 128781 w 331000"/>
              <a:gd name="connsiteY29" fmla="*/ 200744 h 282662"/>
              <a:gd name="connsiteX30" fmla="*/ 130073 w 331000"/>
              <a:gd name="connsiteY30" fmla="*/ 198155 h 282662"/>
              <a:gd name="connsiteX31" fmla="*/ 195957 w 331000"/>
              <a:gd name="connsiteY31" fmla="*/ 198155 h 282662"/>
              <a:gd name="connsiteX32" fmla="*/ 197249 w 331000"/>
              <a:gd name="connsiteY32" fmla="*/ 199450 h 282662"/>
              <a:gd name="connsiteX33" fmla="*/ 199833 w 331000"/>
              <a:gd name="connsiteY33" fmla="*/ 200744 h 282662"/>
              <a:gd name="connsiteX34" fmla="*/ 202416 w 331000"/>
              <a:gd name="connsiteY34" fmla="*/ 277094 h 282662"/>
              <a:gd name="connsiteX35" fmla="*/ 241173 w 331000"/>
              <a:gd name="connsiteY35" fmla="*/ 275800 h 282662"/>
              <a:gd name="connsiteX36" fmla="*/ 278636 w 331000"/>
              <a:gd name="connsiteY36" fmla="*/ 275800 h 282662"/>
              <a:gd name="connsiteX37" fmla="*/ 279928 w 331000"/>
              <a:gd name="connsiteY37" fmla="*/ 274506 h 282662"/>
              <a:gd name="connsiteX38" fmla="*/ 282512 w 331000"/>
              <a:gd name="connsiteY38" fmla="*/ 274506 h 282662"/>
              <a:gd name="connsiteX39" fmla="*/ 281220 w 331000"/>
              <a:gd name="connsiteY39" fmla="*/ 261565 h 282662"/>
              <a:gd name="connsiteX40" fmla="*/ 279928 w 331000"/>
              <a:gd name="connsiteY40" fmla="*/ 261565 h 282662"/>
              <a:gd name="connsiteX41" fmla="*/ 278636 w 331000"/>
              <a:gd name="connsiteY41" fmla="*/ 262859 h 282662"/>
              <a:gd name="connsiteX42" fmla="*/ 228254 w 331000"/>
              <a:gd name="connsiteY42" fmla="*/ 262859 h 282662"/>
              <a:gd name="connsiteX43" fmla="*/ 228254 w 331000"/>
              <a:gd name="connsiteY43" fmla="*/ 261565 h 282662"/>
              <a:gd name="connsiteX44" fmla="*/ 272177 w 331000"/>
              <a:gd name="connsiteY44" fmla="*/ 260271 h 282662"/>
              <a:gd name="connsiteX45" fmla="*/ 281220 w 331000"/>
              <a:gd name="connsiteY45" fmla="*/ 258977 h 282662"/>
              <a:gd name="connsiteX46" fmla="*/ 279928 w 331000"/>
              <a:gd name="connsiteY46" fmla="*/ 248624 h 282662"/>
              <a:gd name="connsiteX47" fmla="*/ 228254 w 331000"/>
              <a:gd name="connsiteY47" fmla="*/ 248624 h 282662"/>
              <a:gd name="connsiteX48" fmla="*/ 228254 w 331000"/>
              <a:gd name="connsiteY48" fmla="*/ 246036 h 282662"/>
              <a:gd name="connsiteX49" fmla="*/ 279928 w 331000"/>
              <a:gd name="connsiteY49" fmla="*/ 244742 h 282662"/>
              <a:gd name="connsiteX50" fmla="*/ 279928 w 331000"/>
              <a:gd name="connsiteY50" fmla="*/ 233095 h 282662"/>
              <a:gd name="connsiteX51" fmla="*/ 233421 w 331000"/>
              <a:gd name="connsiteY51" fmla="*/ 234390 h 282662"/>
              <a:gd name="connsiteX52" fmla="*/ 233421 w 331000"/>
              <a:gd name="connsiteY52" fmla="*/ 233095 h 282662"/>
              <a:gd name="connsiteX53" fmla="*/ 279928 w 331000"/>
              <a:gd name="connsiteY53" fmla="*/ 229213 h 282662"/>
              <a:gd name="connsiteX54" fmla="*/ 278636 w 331000"/>
              <a:gd name="connsiteY54" fmla="*/ 218861 h 282662"/>
              <a:gd name="connsiteX55" fmla="*/ 236005 w 331000"/>
              <a:gd name="connsiteY55" fmla="*/ 220155 h 282662"/>
              <a:gd name="connsiteX56" fmla="*/ 236005 w 331000"/>
              <a:gd name="connsiteY56" fmla="*/ 217567 h 282662"/>
              <a:gd name="connsiteX57" fmla="*/ 278636 w 331000"/>
              <a:gd name="connsiteY57" fmla="*/ 216273 h 282662"/>
              <a:gd name="connsiteX58" fmla="*/ 278636 w 331000"/>
              <a:gd name="connsiteY58" fmla="*/ 203332 h 282662"/>
              <a:gd name="connsiteX59" fmla="*/ 234713 w 331000"/>
              <a:gd name="connsiteY59" fmla="*/ 204626 h 282662"/>
              <a:gd name="connsiteX60" fmla="*/ 234713 w 331000"/>
              <a:gd name="connsiteY60" fmla="*/ 203332 h 282662"/>
              <a:gd name="connsiteX61" fmla="*/ 278636 w 331000"/>
              <a:gd name="connsiteY61" fmla="*/ 200744 h 282662"/>
              <a:gd name="connsiteX62" fmla="*/ 278636 w 331000"/>
              <a:gd name="connsiteY62" fmla="*/ 187803 h 282662"/>
              <a:gd name="connsiteX63" fmla="*/ 232130 w 331000"/>
              <a:gd name="connsiteY63" fmla="*/ 186509 h 282662"/>
              <a:gd name="connsiteX64" fmla="*/ 232130 w 331000"/>
              <a:gd name="connsiteY64" fmla="*/ 183921 h 282662"/>
              <a:gd name="connsiteX65" fmla="*/ 278636 w 331000"/>
              <a:gd name="connsiteY65" fmla="*/ 183921 h 282662"/>
              <a:gd name="connsiteX66" fmla="*/ 277344 w 331000"/>
              <a:gd name="connsiteY66" fmla="*/ 172274 h 282662"/>
              <a:gd name="connsiteX67" fmla="*/ 233421 w 331000"/>
              <a:gd name="connsiteY67" fmla="*/ 173568 h 282662"/>
              <a:gd name="connsiteX68" fmla="*/ 233421 w 331000"/>
              <a:gd name="connsiteY68" fmla="*/ 170980 h 282662"/>
              <a:gd name="connsiteX69" fmla="*/ 277344 w 331000"/>
              <a:gd name="connsiteY69" fmla="*/ 168392 h 282662"/>
              <a:gd name="connsiteX70" fmla="*/ 277344 w 331000"/>
              <a:gd name="connsiteY70" fmla="*/ 155451 h 282662"/>
              <a:gd name="connsiteX71" fmla="*/ 234713 w 331000"/>
              <a:gd name="connsiteY71" fmla="*/ 155451 h 282662"/>
              <a:gd name="connsiteX72" fmla="*/ 234713 w 331000"/>
              <a:gd name="connsiteY72" fmla="*/ 152863 h 282662"/>
              <a:gd name="connsiteX73" fmla="*/ 277344 w 331000"/>
              <a:gd name="connsiteY73" fmla="*/ 151569 h 282662"/>
              <a:gd name="connsiteX74" fmla="*/ 277344 w 331000"/>
              <a:gd name="connsiteY74" fmla="*/ 128275 h 282662"/>
              <a:gd name="connsiteX75" fmla="*/ 232130 w 331000"/>
              <a:gd name="connsiteY75" fmla="*/ 125687 h 282662"/>
              <a:gd name="connsiteX76" fmla="*/ 232130 w 331000"/>
              <a:gd name="connsiteY76" fmla="*/ 124393 h 282662"/>
              <a:gd name="connsiteX77" fmla="*/ 277344 w 331000"/>
              <a:gd name="connsiteY77" fmla="*/ 124393 h 282662"/>
              <a:gd name="connsiteX78" fmla="*/ 276053 w 331000"/>
              <a:gd name="connsiteY78" fmla="*/ 117923 h 282662"/>
              <a:gd name="connsiteX79" fmla="*/ 277344 w 331000"/>
              <a:gd name="connsiteY79" fmla="*/ 115334 h 282662"/>
              <a:gd name="connsiteX80" fmla="*/ 233421 w 331000"/>
              <a:gd name="connsiteY80" fmla="*/ 114040 h 282662"/>
              <a:gd name="connsiteX81" fmla="*/ 233421 w 331000"/>
              <a:gd name="connsiteY81" fmla="*/ 111452 h 282662"/>
              <a:gd name="connsiteX82" fmla="*/ 313516 w 331000"/>
              <a:gd name="connsiteY82" fmla="*/ 112746 h 282662"/>
              <a:gd name="connsiteX83" fmla="*/ 314808 w 331000"/>
              <a:gd name="connsiteY83" fmla="*/ 114040 h 282662"/>
              <a:gd name="connsiteX84" fmla="*/ 322559 w 331000"/>
              <a:gd name="connsiteY84" fmla="*/ 98511 h 282662"/>
              <a:gd name="connsiteX85" fmla="*/ 230838 w 331000"/>
              <a:gd name="connsiteY85" fmla="*/ 95923 h 282662"/>
              <a:gd name="connsiteX86" fmla="*/ 230838 w 331000"/>
              <a:gd name="connsiteY86" fmla="*/ 93335 h 282662"/>
              <a:gd name="connsiteX87" fmla="*/ 323851 w 331000"/>
              <a:gd name="connsiteY87" fmla="*/ 94629 h 282662"/>
              <a:gd name="connsiteX88" fmla="*/ 323851 w 331000"/>
              <a:gd name="connsiteY88" fmla="*/ 92041 h 282662"/>
              <a:gd name="connsiteX89" fmla="*/ 316100 w 331000"/>
              <a:gd name="connsiteY89" fmla="*/ 90747 h 282662"/>
              <a:gd name="connsiteX90" fmla="*/ 307057 w 331000"/>
              <a:gd name="connsiteY90" fmla="*/ 85571 h 282662"/>
              <a:gd name="connsiteX91" fmla="*/ 298014 w 331000"/>
              <a:gd name="connsiteY91" fmla="*/ 81688 h 282662"/>
              <a:gd name="connsiteX92" fmla="*/ 296722 w 331000"/>
              <a:gd name="connsiteY92" fmla="*/ 81688 h 282662"/>
              <a:gd name="connsiteX93" fmla="*/ 232130 w 331000"/>
              <a:gd name="connsiteY93" fmla="*/ 81688 h 282662"/>
              <a:gd name="connsiteX94" fmla="*/ 232130 w 331000"/>
              <a:gd name="connsiteY94" fmla="*/ 79100 h 282662"/>
              <a:gd name="connsiteX95" fmla="*/ 290263 w 331000"/>
              <a:gd name="connsiteY95" fmla="*/ 77806 h 282662"/>
              <a:gd name="connsiteX96" fmla="*/ 268302 w 331000"/>
              <a:gd name="connsiteY96" fmla="*/ 64865 h 282662"/>
              <a:gd name="connsiteX97" fmla="*/ 221794 w 331000"/>
              <a:gd name="connsiteY97" fmla="*/ 63571 h 282662"/>
              <a:gd name="connsiteX98" fmla="*/ 221794 w 331000"/>
              <a:gd name="connsiteY98" fmla="*/ 60983 h 282662"/>
              <a:gd name="connsiteX99" fmla="*/ 263134 w 331000"/>
              <a:gd name="connsiteY99" fmla="*/ 62277 h 282662"/>
              <a:gd name="connsiteX100" fmla="*/ 263134 w 331000"/>
              <a:gd name="connsiteY100" fmla="*/ 59689 h 282662"/>
              <a:gd name="connsiteX101" fmla="*/ 263134 w 331000"/>
              <a:gd name="connsiteY101" fmla="*/ 49337 h 282662"/>
              <a:gd name="connsiteX102" fmla="*/ 229545 w 331000"/>
              <a:gd name="connsiteY102" fmla="*/ 49337 h 282662"/>
              <a:gd name="connsiteX103" fmla="*/ 229545 w 331000"/>
              <a:gd name="connsiteY103" fmla="*/ 46748 h 282662"/>
              <a:gd name="connsiteX104" fmla="*/ 263134 w 331000"/>
              <a:gd name="connsiteY104" fmla="*/ 46748 h 282662"/>
              <a:gd name="connsiteX105" fmla="*/ 264426 w 331000"/>
              <a:gd name="connsiteY105" fmla="*/ 35102 h 282662"/>
              <a:gd name="connsiteX106" fmla="*/ 242464 w 331000"/>
              <a:gd name="connsiteY106" fmla="*/ 33808 h 282662"/>
              <a:gd name="connsiteX107" fmla="*/ 242464 w 331000"/>
              <a:gd name="connsiteY107" fmla="*/ 31220 h 282662"/>
              <a:gd name="connsiteX108" fmla="*/ 264426 w 331000"/>
              <a:gd name="connsiteY108" fmla="*/ 31220 h 282662"/>
              <a:gd name="connsiteX109" fmla="*/ 264426 w 331000"/>
              <a:gd name="connsiteY109" fmla="*/ 24749 h 282662"/>
              <a:gd name="connsiteX110" fmla="*/ 255383 w 331000"/>
              <a:gd name="connsiteY110" fmla="*/ 23455 h 282662"/>
              <a:gd name="connsiteX111" fmla="*/ 246340 w 331000"/>
              <a:gd name="connsiteY111" fmla="*/ 23455 h 282662"/>
              <a:gd name="connsiteX112" fmla="*/ 228254 w 331000"/>
              <a:gd name="connsiteY112" fmla="*/ 22161 h 282662"/>
              <a:gd name="connsiteX113" fmla="*/ 226962 w 331000"/>
              <a:gd name="connsiteY113" fmla="*/ 37690 h 282662"/>
              <a:gd name="connsiteX114" fmla="*/ 226962 w 331000"/>
              <a:gd name="connsiteY114" fmla="*/ 38984 h 282662"/>
              <a:gd name="connsiteX115" fmla="*/ 224378 w 331000"/>
              <a:gd name="connsiteY115" fmla="*/ 40278 h 282662"/>
              <a:gd name="connsiteX116" fmla="*/ 223086 w 331000"/>
              <a:gd name="connsiteY116" fmla="*/ 40278 h 282662"/>
              <a:gd name="connsiteX117" fmla="*/ 189498 w 331000"/>
              <a:gd name="connsiteY117" fmla="*/ 20867 h 282662"/>
              <a:gd name="connsiteX118" fmla="*/ 164953 w 331000"/>
              <a:gd name="connsiteY118" fmla="*/ 4044 h 282662"/>
              <a:gd name="connsiteX119" fmla="*/ 162006 w 331000"/>
              <a:gd name="connsiteY119" fmla="*/ 574 h 282662"/>
              <a:gd name="connsiteX120" fmla="*/ 165894 w 331000"/>
              <a:gd name="connsiteY120" fmla="*/ 574 h 282662"/>
              <a:gd name="connsiteX121" fmla="*/ 194407 w 331000"/>
              <a:gd name="connsiteY121" fmla="*/ 17365 h 282662"/>
              <a:gd name="connsiteX122" fmla="*/ 222920 w 331000"/>
              <a:gd name="connsiteY122" fmla="*/ 34156 h 282662"/>
              <a:gd name="connsiteX123" fmla="*/ 221624 w 331000"/>
              <a:gd name="connsiteY123" fmla="*/ 22532 h 282662"/>
              <a:gd name="connsiteX124" fmla="*/ 224216 w 331000"/>
              <a:gd name="connsiteY124" fmla="*/ 19948 h 282662"/>
              <a:gd name="connsiteX125" fmla="*/ 225512 w 331000"/>
              <a:gd name="connsiteY125" fmla="*/ 18657 h 282662"/>
              <a:gd name="connsiteX126" fmla="*/ 255321 w 331000"/>
              <a:gd name="connsiteY126" fmla="*/ 18657 h 282662"/>
              <a:gd name="connsiteX127" fmla="*/ 266986 w 331000"/>
              <a:gd name="connsiteY127" fmla="*/ 19948 h 282662"/>
              <a:gd name="connsiteX128" fmla="*/ 269578 w 331000"/>
              <a:gd name="connsiteY128" fmla="*/ 21240 h 282662"/>
              <a:gd name="connsiteX129" fmla="*/ 269578 w 331000"/>
              <a:gd name="connsiteY129" fmla="*/ 25115 h 282662"/>
              <a:gd name="connsiteX130" fmla="*/ 269578 w 331000"/>
              <a:gd name="connsiteY130" fmla="*/ 32865 h 282662"/>
              <a:gd name="connsiteX131" fmla="*/ 269578 w 331000"/>
              <a:gd name="connsiteY131" fmla="*/ 34156 h 282662"/>
              <a:gd name="connsiteX132" fmla="*/ 268282 w 331000"/>
              <a:gd name="connsiteY132" fmla="*/ 61281 h 282662"/>
              <a:gd name="connsiteX133" fmla="*/ 303275 w 331000"/>
              <a:gd name="connsiteY133" fmla="*/ 78073 h 282662"/>
              <a:gd name="connsiteX134" fmla="*/ 327900 w 331000"/>
              <a:gd name="connsiteY134" fmla="*/ 90989 h 282662"/>
              <a:gd name="connsiteX135" fmla="*/ 330492 w 331000"/>
              <a:gd name="connsiteY135" fmla="*/ 96156 h 282662"/>
              <a:gd name="connsiteX136" fmla="*/ 311051 w 331000"/>
              <a:gd name="connsiteY136" fmla="*/ 128447 h 282662"/>
              <a:gd name="connsiteX137" fmla="*/ 309755 w 331000"/>
              <a:gd name="connsiteY137" fmla="*/ 129739 h 282662"/>
              <a:gd name="connsiteX138" fmla="*/ 305867 w 331000"/>
              <a:gd name="connsiteY138" fmla="*/ 131030 h 282662"/>
              <a:gd name="connsiteX139" fmla="*/ 282538 w 331000"/>
              <a:gd name="connsiteY139" fmla="*/ 119405 h 282662"/>
              <a:gd name="connsiteX140" fmla="*/ 287723 w 331000"/>
              <a:gd name="connsiteY140" fmla="*/ 275695 h 282662"/>
              <a:gd name="connsiteX141" fmla="*/ 286427 w 331000"/>
              <a:gd name="connsiteY141" fmla="*/ 278278 h 282662"/>
              <a:gd name="connsiteX142" fmla="*/ 282538 w 331000"/>
              <a:gd name="connsiteY142" fmla="*/ 280862 h 282662"/>
              <a:gd name="connsiteX143" fmla="*/ 198295 w 331000"/>
              <a:gd name="connsiteY143" fmla="*/ 282153 h 282662"/>
              <a:gd name="connsiteX144" fmla="*/ 196999 w 331000"/>
              <a:gd name="connsiteY144" fmla="*/ 279570 h 282662"/>
              <a:gd name="connsiteX145" fmla="*/ 195703 w 331000"/>
              <a:gd name="connsiteY145" fmla="*/ 278278 h 282662"/>
              <a:gd name="connsiteX146" fmla="*/ 195703 w 331000"/>
              <a:gd name="connsiteY146" fmla="*/ 203363 h 282662"/>
              <a:gd name="connsiteX147" fmla="*/ 133493 w 331000"/>
              <a:gd name="connsiteY147" fmla="*/ 202071 h 282662"/>
              <a:gd name="connsiteX148" fmla="*/ 134789 w 331000"/>
              <a:gd name="connsiteY148" fmla="*/ 239529 h 282662"/>
              <a:gd name="connsiteX149" fmla="*/ 134789 w 331000"/>
              <a:gd name="connsiteY149" fmla="*/ 276987 h 282662"/>
              <a:gd name="connsiteX150" fmla="*/ 133493 w 331000"/>
              <a:gd name="connsiteY150" fmla="*/ 276987 h 282662"/>
              <a:gd name="connsiteX151" fmla="*/ 130900 w 331000"/>
              <a:gd name="connsiteY151" fmla="*/ 280862 h 282662"/>
              <a:gd name="connsiteX152" fmla="*/ 51842 w 331000"/>
              <a:gd name="connsiteY152" fmla="*/ 279570 h 282662"/>
              <a:gd name="connsiteX153" fmla="*/ 47953 w 331000"/>
              <a:gd name="connsiteY153" fmla="*/ 278278 h 282662"/>
              <a:gd name="connsiteX154" fmla="*/ 44065 w 331000"/>
              <a:gd name="connsiteY154" fmla="*/ 121989 h 282662"/>
              <a:gd name="connsiteX155" fmla="*/ 37585 w 331000"/>
              <a:gd name="connsiteY155" fmla="*/ 125864 h 282662"/>
              <a:gd name="connsiteX156" fmla="*/ 27217 w 331000"/>
              <a:gd name="connsiteY156" fmla="*/ 133614 h 282662"/>
              <a:gd name="connsiteX157" fmla="*/ 24625 w 331000"/>
              <a:gd name="connsiteY157" fmla="*/ 133614 h 282662"/>
              <a:gd name="connsiteX158" fmla="*/ 22033 w 331000"/>
              <a:gd name="connsiteY158" fmla="*/ 132322 h 282662"/>
              <a:gd name="connsiteX159" fmla="*/ 9072 w 331000"/>
              <a:gd name="connsiteY159" fmla="*/ 114239 h 282662"/>
              <a:gd name="connsiteX160" fmla="*/ 0 w 331000"/>
              <a:gd name="connsiteY160" fmla="*/ 97447 h 282662"/>
              <a:gd name="connsiteX161" fmla="*/ 2592 w 331000"/>
              <a:gd name="connsiteY161" fmla="*/ 94864 h 282662"/>
              <a:gd name="connsiteX162" fmla="*/ 2592 w 331000"/>
              <a:gd name="connsiteY162" fmla="*/ 93572 h 282662"/>
              <a:gd name="connsiteX163" fmla="*/ 11664 w 331000"/>
              <a:gd name="connsiteY163" fmla="*/ 89697 h 282662"/>
              <a:gd name="connsiteX164" fmla="*/ 162006 w 331000"/>
              <a:gd name="connsiteY164" fmla="*/ 574 h 282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</a:cxnLst>
            <a:rect l="l" t="t" r="r" b="b"/>
            <a:pathLst>
              <a:path w="331000" h="282662">
                <a:moveTo>
                  <a:pt x="231504" y="138982"/>
                </a:moveTo>
                <a:cubicBezTo>
                  <a:pt x="245973" y="140252"/>
                  <a:pt x="260442" y="138982"/>
                  <a:pt x="274911" y="138982"/>
                </a:cubicBezTo>
                <a:cubicBezTo>
                  <a:pt x="276226" y="138982"/>
                  <a:pt x="276226" y="141522"/>
                  <a:pt x="274911" y="141522"/>
                </a:cubicBezTo>
                <a:cubicBezTo>
                  <a:pt x="261757" y="145332"/>
                  <a:pt x="244657" y="144062"/>
                  <a:pt x="231504" y="141522"/>
                </a:cubicBezTo>
                <a:cubicBezTo>
                  <a:pt x="230188" y="141522"/>
                  <a:pt x="230188" y="138982"/>
                  <a:pt x="231504" y="138982"/>
                </a:cubicBezTo>
                <a:close/>
                <a:moveTo>
                  <a:pt x="314325" y="115169"/>
                </a:moveTo>
                <a:cubicBezTo>
                  <a:pt x="304800" y="116360"/>
                  <a:pt x="295275" y="116360"/>
                  <a:pt x="285750" y="116360"/>
                </a:cubicBezTo>
                <a:cubicBezTo>
                  <a:pt x="293915" y="118741"/>
                  <a:pt x="300718" y="121122"/>
                  <a:pt x="307522" y="124694"/>
                </a:cubicBezTo>
                <a:cubicBezTo>
                  <a:pt x="310243" y="121122"/>
                  <a:pt x="311604" y="118741"/>
                  <a:pt x="314325" y="115169"/>
                </a:cubicBezTo>
                <a:close/>
                <a:moveTo>
                  <a:pt x="164953" y="4044"/>
                </a:moveTo>
                <a:cubicBezTo>
                  <a:pt x="164953" y="4044"/>
                  <a:pt x="164953" y="5338"/>
                  <a:pt x="164953" y="5338"/>
                </a:cubicBezTo>
                <a:cubicBezTo>
                  <a:pt x="115862" y="36396"/>
                  <a:pt x="65480" y="71336"/>
                  <a:pt x="12514" y="94629"/>
                </a:cubicBezTo>
                <a:cubicBezTo>
                  <a:pt x="9930" y="95923"/>
                  <a:pt x="8638" y="97217"/>
                  <a:pt x="6055" y="98511"/>
                </a:cubicBezTo>
                <a:cubicBezTo>
                  <a:pt x="6055" y="98511"/>
                  <a:pt x="4763" y="98511"/>
                  <a:pt x="4763" y="98511"/>
                </a:cubicBezTo>
                <a:cubicBezTo>
                  <a:pt x="6055" y="101100"/>
                  <a:pt x="8638" y="103688"/>
                  <a:pt x="9930" y="106276"/>
                </a:cubicBezTo>
                <a:cubicBezTo>
                  <a:pt x="12514" y="108864"/>
                  <a:pt x="13806" y="110158"/>
                  <a:pt x="15098" y="112746"/>
                </a:cubicBezTo>
                <a:cubicBezTo>
                  <a:pt x="18973" y="117923"/>
                  <a:pt x="24141" y="124393"/>
                  <a:pt x="26724" y="129569"/>
                </a:cubicBezTo>
                <a:cubicBezTo>
                  <a:pt x="29308" y="126981"/>
                  <a:pt x="31892" y="124393"/>
                  <a:pt x="34475" y="121805"/>
                </a:cubicBezTo>
                <a:cubicBezTo>
                  <a:pt x="38351" y="119217"/>
                  <a:pt x="42227" y="116629"/>
                  <a:pt x="46102" y="115334"/>
                </a:cubicBezTo>
                <a:cubicBezTo>
                  <a:pt x="47394" y="115334"/>
                  <a:pt x="48686" y="116629"/>
                  <a:pt x="48686" y="117923"/>
                </a:cubicBezTo>
                <a:cubicBezTo>
                  <a:pt x="48686" y="117923"/>
                  <a:pt x="48686" y="117923"/>
                  <a:pt x="48686" y="119217"/>
                </a:cubicBezTo>
                <a:cubicBezTo>
                  <a:pt x="53853" y="170980"/>
                  <a:pt x="53853" y="224037"/>
                  <a:pt x="55145" y="275800"/>
                </a:cubicBezTo>
                <a:cubicBezTo>
                  <a:pt x="55145" y="275800"/>
                  <a:pt x="56437" y="275800"/>
                  <a:pt x="57729" y="275800"/>
                </a:cubicBezTo>
                <a:cubicBezTo>
                  <a:pt x="61604" y="275800"/>
                  <a:pt x="66772" y="275800"/>
                  <a:pt x="70647" y="275800"/>
                </a:cubicBezTo>
                <a:cubicBezTo>
                  <a:pt x="77107" y="275800"/>
                  <a:pt x="83566" y="275800"/>
                  <a:pt x="90025" y="275800"/>
                </a:cubicBezTo>
                <a:cubicBezTo>
                  <a:pt x="102944" y="275800"/>
                  <a:pt x="117154" y="275800"/>
                  <a:pt x="131364" y="275800"/>
                </a:cubicBezTo>
                <a:cubicBezTo>
                  <a:pt x="131364" y="275800"/>
                  <a:pt x="132656" y="275800"/>
                  <a:pt x="132656" y="277094"/>
                </a:cubicBezTo>
                <a:cubicBezTo>
                  <a:pt x="130073" y="265447"/>
                  <a:pt x="130073" y="253801"/>
                  <a:pt x="130073" y="242154"/>
                </a:cubicBezTo>
                <a:cubicBezTo>
                  <a:pt x="128781" y="229213"/>
                  <a:pt x="127489" y="214978"/>
                  <a:pt x="128781" y="202038"/>
                </a:cubicBezTo>
                <a:cubicBezTo>
                  <a:pt x="128781" y="200744"/>
                  <a:pt x="128781" y="200744"/>
                  <a:pt x="128781" y="200744"/>
                </a:cubicBezTo>
                <a:cubicBezTo>
                  <a:pt x="128781" y="199450"/>
                  <a:pt x="128781" y="198155"/>
                  <a:pt x="130073" y="198155"/>
                </a:cubicBezTo>
                <a:cubicBezTo>
                  <a:pt x="152034" y="196861"/>
                  <a:pt x="173996" y="198155"/>
                  <a:pt x="195957" y="198155"/>
                </a:cubicBezTo>
                <a:cubicBezTo>
                  <a:pt x="195957" y="198155"/>
                  <a:pt x="197249" y="198155"/>
                  <a:pt x="197249" y="199450"/>
                </a:cubicBezTo>
                <a:cubicBezTo>
                  <a:pt x="198541" y="199450"/>
                  <a:pt x="198541" y="199450"/>
                  <a:pt x="199833" y="200744"/>
                </a:cubicBezTo>
                <a:cubicBezTo>
                  <a:pt x="202416" y="226625"/>
                  <a:pt x="201125" y="252507"/>
                  <a:pt x="202416" y="277094"/>
                </a:cubicBezTo>
                <a:cubicBezTo>
                  <a:pt x="205000" y="274506"/>
                  <a:pt x="237297" y="275800"/>
                  <a:pt x="241173" y="275800"/>
                </a:cubicBezTo>
                <a:cubicBezTo>
                  <a:pt x="241173" y="275800"/>
                  <a:pt x="241173" y="275800"/>
                  <a:pt x="278636" y="275800"/>
                </a:cubicBezTo>
                <a:cubicBezTo>
                  <a:pt x="278636" y="274506"/>
                  <a:pt x="278636" y="274506"/>
                  <a:pt x="279928" y="274506"/>
                </a:cubicBezTo>
                <a:cubicBezTo>
                  <a:pt x="279928" y="274506"/>
                  <a:pt x="279928" y="274506"/>
                  <a:pt x="282512" y="274506"/>
                </a:cubicBezTo>
                <a:cubicBezTo>
                  <a:pt x="282512" y="270624"/>
                  <a:pt x="281220" y="265447"/>
                  <a:pt x="281220" y="261565"/>
                </a:cubicBezTo>
                <a:cubicBezTo>
                  <a:pt x="281220" y="261565"/>
                  <a:pt x="279928" y="261565"/>
                  <a:pt x="279928" y="261565"/>
                </a:cubicBezTo>
                <a:cubicBezTo>
                  <a:pt x="279928" y="261565"/>
                  <a:pt x="278636" y="262859"/>
                  <a:pt x="278636" y="262859"/>
                </a:cubicBezTo>
                <a:cubicBezTo>
                  <a:pt x="261842" y="265447"/>
                  <a:pt x="245048" y="262859"/>
                  <a:pt x="228254" y="262859"/>
                </a:cubicBezTo>
                <a:cubicBezTo>
                  <a:pt x="226962" y="262859"/>
                  <a:pt x="226962" y="261565"/>
                  <a:pt x="228254" y="261565"/>
                </a:cubicBezTo>
                <a:cubicBezTo>
                  <a:pt x="242464" y="260271"/>
                  <a:pt x="257967" y="258977"/>
                  <a:pt x="272177" y="260271"/>
                </a:cubicBezTo>
                <a:cubicBezTo>
                  <a:pt x="274761" y="258977"/>
                  <a:pt x="278636" y="258977"/>
                  <a:pt x="281220" y="258977"/>
                </a:cubicBezTo>
                <a:cubicBezTo>
                  <a:pt x="281220" y="255095"/>
                  <a:pt x="281220" y="252507"/>
                  <a:pt x="279928" y="248624"/>
                </a:cubicBezTo>
                <a:cubicBezTo>
                  <a:pt x="263134" y="248624"/>
                  <a:pt x="245048" y="248624"/>
                  <a:pt x="228254" y="248624"/>
                </a:cubicBezTo>
                <a:cubicBezTo>
                  <a:pt x="226962" y="248624"/>
                  <a:pt x="226962" y="246036"/>
                  <a:pt x="228254" y="246036"/>
                </a:cubicBezTo>
                <a:cubicBezTo>
                  <a:pt x="245048" y="246036"/>
                  <a:pt x="263134" y="244742"/>
                  <a:pt x="279928" y="244742"/>
                </a:cubicBezTo>
                <a:cubicBezTo>
                  <a:pt x="279928" y="240860"/>
                  <a:pt x="279928" y="236978"/>
                  <a:pt x="279928" y="233095"/>
                </a:cubicBezTo>
                <a:cubicBezTo>
                  <a:pt x="264426" y="234390"/>
                  <a:pt x="248924" y="235684"/>
                  <a:pt x="233421" y="234390"/>
                </a:cubicBezTo>
                <a:cubicBezTo>
                  <a:pt x="232130" y="234390"/>
                  <a:pt x="232130" y="233095"/>
                  <a:pt x="233421" y="233095"/>
                </a:cubicBezTo>
                <a:cubicBezTo>
                  <a:pt x="248924" y="233095"/>
                  <a:pt x="264426" y="231801"/>
                  <a:pt x="279928" y="229213"/>
                </a:cubicBezTo>
                <a:cubicBezTo>
                  <a:pt x="279928" y="226625"/>
                  <a:pt x="279928" y="222743"/>
                  <a:pt x="278636" y="218861"/>
                </a:cubicBezTo>
                <a:cubicBezTo>
                  <a:pt x="265718" y="221449"/>
                  <a:pt x="250216" y="221449"/>
                  <a:pt x="236005" y="220155"/>
                </a:cubicBezTo>
                <a:cubicBezTo>
                  <a:pt x="234713" y="220155"/>
                  <a:pt x="234713" y="217567"/>
                  <a:pt x="236005" y="217567"/>
                </a:cubicBezTo>
                <a:cubicBezTo>
                  <a:pt x="250216" y="217567"/>
                  <a:pt x="264426" y="216273"/>
                  <a:pt x="278636" y="216273"/>
                </a:cubicBezTo>
                <a:cubicBezTo>
                  <a:pt x="278636" y="212390"/>
                  <a:pt x="278636" y="207214"/>
                  <a:pt x="278636" y="203332"/>
                </a:cubicBezTo>
                <a:cubicBezTo>
                  <a:pt x="264426" y="205920"/>
                  <a:pt x="248924" y="204626"/>
                  <a:pt x="234713" y="204626"/>
                </a:cubicBezTo>
                <a:cubicBezTo>
                  <a:pt x="233421" y="204626"/>
                  <a:pt x="233421" y="203332"/>
                  <a:pt x="234713" y="203332"/>
                </a:cubicBezTo>
                <a:cubicBezTo>
                  <a:pt x="248924" y="202038"/>
                  <a:pt x="264426" y="199450"/>
                  <a:pt x="278636" y="200744"/>
                </a:cubicBezTo>
                <a:cubicBezTo>
                  <a:pt x="278636" y="196861"/>
                  <a:pt x="278636" y="191685"/>
                  <a:pt x="278636" y="187803"/>
                </a:cubicBezTo>
                <a:cubicBezTo>
                  <a:pt x="263134" y="187803"/>
                  <a:pt x="247632" y="186509"/>
                  <a:pt x="232130" y="186509"/>
                </a:cubicBezTo>
                <a:cubicBezTo>
                  <a:pt x="230838" y="186509"/>
                  <a:pt x="230838" y="183921"/>
                  <a:pt x="232130" y="183921"/>
                </a:cubicBezTo>
                <a:cubicBezTo>
                  <a:pt x="247632" y="183921"/>
                  <a:pt x="263134" y="183921"/>
                  <a:pt x="278636" y="183921"/>
                </a:cubicBezTo>
                <a:cubicBezTo>
                  <a:pt x="278636" y="180038"/>
                  <a:pt x="277344" y="176156"/>
                  <a:pt x="277344" y="172274"/>
                </a:cubicBezTo>
                <a:cubicBezTo>
                  <a:pt x="263134" y="174862"/>
                  <a:pt x="247632" y="174862"/>
                  <a:pt x="233421" y="173568"/>
                </a:cubicBezTo>
                <a:cubicBezTo>
                  <a:pt x="232130" y="172274"/>
                  <a:pt x="232130" y="170980"/>
                  <a:pt x="233421" y="170980"/>
                </a:cubicBezTo>
                <a:cubicBezTo>
                  <a:pt x="248924" y="170980"/>
                  <a:pt x="263134" y="169686"/>
                  <a:pt x="277344" y="168392"/>
                </a:cubicBezTo>
                <a:lnTo>
                  <a:pt x="277344" y="155451"/>
                </a:lnTo>
                <a:cubicBezTo>
                  <a:pt x="263134" y="156745"/>
                  <a:pt x="248924" y="156745"/>
                  <a:pt x="234713" y="155451"/>
                </a:cubicBezTo>
                <a:cubicBezTo>
                  <a:pt x="233421" y="155451"/>
                  <a:pt x="233421" y="152863"/>
                  <a:pt x="234713" y="152863"/>
                </a:cubicBezTo>
                <a:cubicBezTo>
                  <a:pt x="248924" y="152863"/>
                  <a:pt x="263134" y="152863"/>
                  <a:pt x="277344" y="151569"/>
                </a:cubicBezTo>
                <a:cubicBezTo>
                  <a:pt x="277344" y="143804"/>
                  <a:pt x="277344" y="136040"/>
                  <a:pt x="277344" y="128275"/>
                </a:cubicBezTo>
                <a:cubicBezTo>
                  <a:pt x="261842" y="128275"/>
                  <a:pt x="247632" y="128275"/>
                  <a:pt x="232130" y="125687"/>
                </a:cubicBezTo>
                <a:cubicBezTo>
                  <a:pt x="230838" y="125687"/>
                  <a:pt x="230838" y="124393"/>
                  <a:pt x="232130" y="124393"/>
                </a:cubicBezTo>
                <a:cubicBezTo>
                  <a:pt x="247632" y="124393"/>
                  <a:pt x="261842" y="124393"/>
                  <a:pt x="277344" y="124393"/>
                </a:cubicBezTo>
                <a:cubicBezTo>
                  <a:pt x="277344" y="123099"/>
                  <a:pt x="277344" y="120511"/>
                  <a:pt x="276053" y="117923"/>
                </a:cubicBezTo>
                <a:cubicBezTo>
                  <a:pt x="276053" y="116629"/>
                  <a:pt x="277344" y="116629"/>
                  <a:pt x="277344" y="115334"/>
                </a:cubicBezTo>
                <a:cubicBezTo>
                  <a:pt x="263134" y="115334"/>
                  <a:pt x="247632" y="114040"/>
                  <a:pt x="233421" y="114040"/>
                </a:cubicBezTo>
                <a:cubicBezTo>
                  <a:pt x="232130" y="114040"/>
                  <a:pt x="232130" y="111452"/>
                  <a:pt x="233421" y="111452"/>
                </a:cubicBezTo>
                <a:cubicBezTo>
                  <a:pt x="260550" y="111452"/>
                  <a:pt x="286387" y="110158"/>
                  <a:pt x="313516" y="112746"/>
                </a:cubicBezTo>
                <a:cubicBezTo>
                  <a:pt x="313516" y="112746"/>
                  <a:pt x="314808" y="112746"/>
                  <a:pt x="314808" y="114040"/>
                </a:cubicBezTo>
                <a:cubicBezTo>
                  <a:pt x="317392" y="108864"/>
                  <a:pt x="319976" y="103688"/>
                  <a:pt x="322559" y="98511"/>
                </a:cubicBezTo>
                <a:cubicBezTo>
                  <a:pt x="292847" y="98511"/>
                  <a:pt x="261842" y="95923"/>
                  <a:pt x="230838" y="95923"/>
                </a:cubicBezTo>
                <a:cubicBezTo>
                  <a:pt x="229545" y="95923"/>
                  <a:pt x="229545" y="93335"/>
                  <a:pt x="230838" y="93335"/>
                </a:cubicBezTo>
                <a:cubicBezTo>
                  <a:pt x="261842" y="93335"/>
                  <a:pt x="292847" y="92041"/>
                  <a:pt x="323851" y="94629"/>
                </a:cubicBezTo>
                <a:cubicBezTo>
                  <a:pt x="322559" y="94629"/>
                  <a:pt x="322559" y="93335"/>
                  <a:pt x="323851" y="92041"/>
                </a:cubicBezTo>
                <a:cubicBezTo>
                  <a:pt x="321268" y="93335"/>
                  <a:pt x="317392" y="92041"/>
                  <a:pt x="316100" y="90747"/>
                </a:cubicBezTo>
                <a:cubicBezTo>
                  <a:pt x="312225" y="89453"/>
                  <a:pt x="309641" y="86865"/>
                  <a:pt x="307057" y="85571"/>
                </a:cubicBezTo>
                <a:cubicBezTo>
                  <a:pt x="303182" y="84277"/>
                  <a:pt x="300598" y="82983"/>
                  <a:pt x="298014" y="81688"/>
                </a:cubicBezTo>
                <a:cubicBezTo>
                  <a:pt x="298014" y="81688"/>
                  <a:pt x="296722" y="81688"/>
                  <a:pt x="296722" y="81688"/>
                </a:cubicBezTo>
                <a:cubicBezTo>
                  <a:pt x="274761" y="80394"/>
                  <a:pt x="254091" y="80394"/>
                  <a:pt x="232130" y="81688"/>
                </a:cubicBezTo>
                <a:cubicBezTo>
                  <a:pt x="230838" y="81688"/>
                  <a:pt x="230838" y="79100"/>
                  <a:pt x="232130" y="79100"/>
                </a:cubicBezTo>
                <a:cubicBezTo>
                  <a:pt x="251507" y="76512"/>
                  <a:pt x="270885" y="76512"/>
                  <a:pt x="290263" y="77806"/>
                </a:cubicBezTo>
                <a:cubicBezTo>
                  <a:pt x="283804" y="73924"/>
                  <a:pt x="276053" y="70042"/>
                  <a:pt x="268302" y="64865"/>
                </a:cubicBezTo>
                <a:cubicBezTo>
                  <a:pt x="254091" y="67454"/>
                  <a:pt x="237297" y="64865"/>
                  <a:pt x="221794" y="63571"/>
                </a:cubicBezTo>
                <a:cubicBezTo>
                  <a:pt x="220502" y="63571"/>
                  <a:pt x="220502" y="60983"/>
                  <a:pt x="221794" y="60983"/>
                </a:cubicBezTo>
                <a:cubicBezTo>
                  <a:pt x="236005" y="62277"/>
                  <a:pt x="250216" y="62277"/>
                  <a:pt x="263134" y="62277"/>
                </a:cubicBezTo>
                <a:cubicBezTo>
                  <a:pt x="263134" y="60983"/>
                  <a:pt x="263134" y="59689"/>
                  <a:pt x="263134" y="59689"/>
                </a:cubicBezTo>
                <a:cubicBezTo>
                  <a:pt x="263134" y="55807"/>
                  <a:pt x="263134" y="51925"/>
                  <a:pt x="263134" y="49337"/>
                </a:cubicBezTo>
                <a:cubicBezTo>
                  <a:pt x="252799" y="51925"/>
                  <a:pt x="239881" y="50631"/>
                  <a:pt x="229545" y="49337"/>
                </a:cubicBezTo>
                <a:cubicBezTo>
                  <a:pt x="228254" y="49337"/>
                  <a:pt x="228254" y="46748"/>
                  <a:pt x="229545" y="46748"/>
                </a:cubicBezTo>
                <a:cubicBezTo>
                  <a:pt x="241173" y="46748"/>
                  <a:pt x="251507" y="45454"/>
                  <a:pt x="263134" y="46748"/>
                </a:cubicBezTo>
                <a:cubicBezTo>
                  <a:pt x="263134" y="42866"/>
                  <a:pt x="264426" y="38984"/>
                  <a:pt x="264426" y="35102"/>
                </a:cubicBezTo>
                <a:cubicBezTo>
                  <a:pt x="256675" y="35102"/>
                  <a:pt x="248924" y="35102"/>
                  <a:pt x="242464" y="33808"/>
                </a:cubicBezTo>
                <a:cubicBezTo>
                  <a:pt x="239881" y="33808"/>
                  <a:pt x="239881" y="31220"/>
                  <a:pt x="242464" y="31220"/>
                </a:cubicBezTo>
                <a:cubicBezTo>
                  <a:pt x="248924" y="31220"/>
                  <a:pt x="256675" y="29925"/>
                  <a:pt x="264426" y="31220"/>
                </a:cubicBezTo>
                <a:cubicBezTo>
                  <a:pt x="264426" y="28631"/>
                  <a:pt x="264426" y="27337"/>
                  <a:pt x="264426" y="24749"/>
                </a:cubicBezTo>
                <a:cubicBezTo>
                  <a:pt x="261842" y="23455"/>
                  <a:pt x="256675" y="24749"/>
                  <a:pt x="255383" y="23455"/>
                </a:cubicBezTo>
                <a:cubicBezTo>
                  <a:pt x="252799" y="23455"/>
                  <a:pt x="248924" y="23455"/>
                  <a:pt x="246340" y="23455"/>
                </a:cubicBezTo>
                <a:cubicBezTo>
                  <a:pt x="239881" y="23455"/>
                  <a:pt x="233421" y="22161"/>
                  <a:pt x="228254" y="22161"/>
                </a:cubicBezTo>
                <a:cubicBezTo>
                  <a:pt x="226962" y="27337"/>
                  <a:pt x="226962" y="32514"/>
                  <a:pt x="226962" y="37690"/>
                </a:cubicBezTo>
                <a:cubicBezTo>
                  <a:pt x="226962" y="37690"/>
                  <a:pt x="226962" y="38984"/>
                  <a:pt x="226962" y="38984"/>
                </a:cubicBezTo>
                <a:cubicBezTo>
                  <a:pt x="226962" y="41572"/>
                  <a:pt x="225670" y="41572"/>
                  <a:pt x="224378" y="40278"/>
                </a:cubicBezTo>
                <a:cubicBezTo>
                  <a:pt x="224378" y="40278"/>
                  <a:pt x="224378" y="40278"/>
                  <a:pt x="223086" y="40278"/>
                </a:cubicBezTo>
                <a:cubicBezTo>
                  <a:pt x="211459" y="35102"/>
                  <a:pt x="199833" y="28631"/>
                  <a:pt x="189498" y="20867"/>
                </a:cubicBezTo>
                <a:cubicBezTo>
                  <a:pt x="181747" y="16985"/>
                  <a:pt x="171412" y="11808"/>
                  <a:pt x="164953" y="4044"/>
                </a:cubicBezTo>
                <a:close/>
                <a:moveTo>
                  <a:pt x="162006" y="574"/>
                </a:moveTo>
                <a:cubicBezTo>
                  <a:pt x="163302" y="-718"/>
                  <a:pt x="164598" y="574"/>
                  <a:pt x="165894" y="574"/>
                </a:cubicBezTo>
                <a:cubicBezTo>
                  <a:pt x="176262" y="4449"/>
                  <a:pt x="185334" y="12198"/>
                  <a:pt x="194407" y="17365"/>
                </a:cubicBezTo>
                <a:cubicBezTo>
                  <a:pt x="203479" y="23823"/>
                  <a:pt x="212551" y="28990"/>
                  <a:pt x="222920" y="34156"/>
                </a:cubicBezTo>
                <a:cubicBezTo>
                  <a:pt x="221624" y="30282"/>
                  <a:pt x="221624" y="26407"/>
                  <a:pt x="221624" y="22532"/>
                </a:cubicBezTo>
                <a:cubicBezTo>
                  <a:pt x="221624" y="21240"/>
                  <a:pt x="222920" y="21240"/>
                  <a:pt x="224216" y="19948"/>
                </a:cubicBezTo>
                <a:cubicBezTo>
                  <a:pt x="224216" y="19948"/>
                  <a:pt x="224216" y="18657"/>
                  <a:pt x="225512" y="18657"/>
                </a:cubicBezTo>
                <a:cubicBezTo>
                  <a:pt x="235881" y="17365"/>
                  <a:pt x="244953" y="17365"/>
                  <a:pt x="255321" y="18657"/>
                </a:cubicBezTo>
                <a:cubicBezTo>
                  <a:pt x="257914" y="18657"/>
                  <a:pt x="263098" y="18657"/>
                  <a:pt x="266986" y="19948"/>
                </a:cubicBezTo>
                <a:cubicBezTo>
                  <a:pt x="268282" y="18657"/>
                  <a:pt x="269578" y="18657"/>
                  <a:pt x="269578" y="21240"/>
                </a:cubicBezTo>
                <a:cubicBezTo>
                  <a:pt x="270874" y="22532"/>
                  <a:pt x="270874" y="23823"/>
                  <a:pt x="269578" y="25115"/>
                </a:cubicBezTo>
                <a:cubicBezTo>
                  <a:pt x="269578" y="27698"/>
                  <a:pt x="269578" y="30282"/>
                  <a:pt x="269578" y="32865"/>
                </a:cubicBezTo>
                <a:cubicBezTo>
                  <a:pt x="269578" y="32865"/>
                  <a:pt x="269578" y="32865"/>
                  <a:pt x="269578" y="34156"/>
                </a:cubicBezTo>
                <a:cubicBezTo>
                  <a:pt x="269578" y="43198"/>
                  <a:pt x="269578" y="52240"/>
                  <a:pt x="268282" y="61281"/>
                </a:cubicBezTo>
                <a:cubicBezTo>
                  <a:pt x="279946" y="66448"/>
                  <a:pt x="291611" y="71614"/>
                  <a:pt x="303275" y="78073"/>
                </a:cubicBezTo>
                <a:cubicBezTo>
                  <a:pt x="309755" y="81948"/>
                  <a:pt x="322716" y="85822"/>
                  <a:pt x="327900" y="90989"/>
                </a:cubicBezTo>
                <a:cubicBezTo>
                  <a:pt x="330492" y="90989"/>
                  <a:pt x="331788" y="93572"/>
                  <a:pt x="330492" y="96156"/>
                </a:cubicBezTo>
                <a:cubicBezTo>
                  <a:pt x="325308" y="107781"/>
                  <a:pt x="318828" y="118114"/>
                  <a:pt x="311051" y="128447"/>
                </a:cubicBezTo>
                <a:cubicBezTo>
                  <a:pt x="311051" y="129739"/>
                  <a:pt x="309755" y="129739"/>
                  <a:pt x="309755" y="129739"/>
                </a:cubicBezTo>
                <a:cubicBezTo>
                  <a:pt x="308459" y="131030"/>
                  <a:pt x="307163" y="132322"/>
                  <a:pt x="305867" y="131030"/>
                </a:cubicBezTo>
                <a:cubicBezTo>
                  <a:pt x="298091" y="127155"/>
                  <a:pt x="290315" y="123280"/>
                  <a:pt x="282538" y="119405"/>
                </a:cubicBezTo>
                <a:cubicBezTo>
                  <a:pt x="283834" y="172363"/>
                  <a:pt x="286427" y="224029"/>
                  <a:pt x="287723" y="275695"/>
                </a:cubicBezTo>
                <a:cubicBezTo>
                  <a:pt x="287723" y="276987"/>
                  <a:pt x="286427" y="278278"/>
                  <a:pt x="286427" y="278278"/>
                </a:cubicBezTo>
                <a:cubicBezTo>
                  <a:pt x="285131" y="279570"/>
                  <a:pt x="285131" y="280862"/>
                  <a:pt x="282538" y="280862"/>
                </a:cubicBezTo>
                <a:cubicBezTo>
                  <a:pt x="255321" y="280862"/>
                  <a:pt x="226808" y="283445"/>
                  <a:pt x="198295" y="282153"/>
                </a:cubicBezTo>
                <a:cubicBezTo>
                  <a:pt x="196999" y="282153"/>
                  <a:pt x="195703" y="280862"/>
                  <a:pt x="196999" y="279570"/>
                </a:cubicBezTo>
                <a:cubicBezTo>
                  <a:pt x="195703" y="278278"/>
                  <a:pt x="195703" y="278278"/>
                  <a:pt x="195703" y="278278"/>
                </a:cubicBezTo>
                <a:cubicBezTo>
                  <a:pt x="195703" y="252445"/>
                  <a:pt x="194407" y="227904"/>
                  <a:pt x="195703" y="203363"/>
                </a:cubicBezTo>
                <a:cubicBezTo>
                  <a:pt x="176262" y="205946"/>
                  <a:pt x="152933" y="207238"/>
                  <a:pt x="133493" y="202071"/>
                </a:cubicBezTo>
                <a:cubicBezTo>
                  <a:pt x="134789" y="213696"/>
                  <a:pt x="134789" y="226612"/>
                  <a:pt x="134789" y="239529"/>
                </a:cubicBezTo>
                <a:cubicBezTo>
                  <a:pt x="136085" y="251154"/>
                  <a:pt x="137381" y="264070"/>
                  <a:pt x="134789" y="276987"/>
                </a:cubicBezTo>
                <a:cubicBezTo>
                  <a:pt x="134789" y="276987"/>
                  <a:pt x="133493" y="278278"/>
                  <a:pt x="133493" y="276987"/>
                </a:cubicBezTo>
                <a:cubicBezTo>
                  <a:pt x="133493" y="278278"/>
                  <a:pt x="133493" y="280862"/>
                  <a:pt x="130900" y="280862"/>
                </a:cubicBezTo>
                <a:cubicBezTo>
                  <a:pt x="104980" y="283445"/>
                  <a:pt x="77763" y="283445"/>
                  <a:pt x="51842" y="279570"/>
                </a:cubicBezTo>
                <a:cubicBezTo>
                  <a:pt x="50546" y="280862"/>
                  <a:pt x="47953" y="280862"/>
                  <a:pt x="47953" y="278278"/>
                </a:cubicBezTo>
                <a:cubicBezTo>
                  <a:pt x="46657" y="226612"/>
                  <a:pt x="42769" y="173655"/>
                  <a:pt x="44065" y="121989"/>
                </a:cubicBezTo>
                <a:cubicBezTo>
                  <a:pt x="42769" y="123280"/>
                  <a:pt x="40177" y="124572"/>
                  <a:pt x="37585" y="125864"/>
                </a:cubicBezTo>
                <a:cubicBezTo>
                  <a:pt x="33697" y="128447"/>
                  <a:pt x="31105" y="131030"/>
                  <a:pt x="27217" y="133614"/>
                </a:cubicBezTo>
                <a:cubicBezTo>
                  <a:pt x="25921" y="134905"/>
                  <a:pt x="24625" y="133614"/>
                  <a:pt x="24625" y="133614"/>
                </a:cubicBezTo>
                <a:cubicBezTo>
                  <a:pt x="23329" y="133614"/>
                  <a:pt x="23329" y="133614"/>
                  <a:pt x="22033" y="132322"/>
                </a:cubicBezTo>
                <a:cubicBezTo>
                  <a:pt x="16848" y="127155"/>
                  <a:pt x="12960" y="119405"/>
                  <a:pt x="9072" y="114239"/>
                </a:cubicBezTo>
                <a:cubicBezTo>
                  <a:pt x="5184" y="109072"/>
                  <a:pt x="0" y="102614"/>
                  <a:pt x="0" y="97447"/>
                </a:cubicBezTo>
                <a:cubicBezTo>
                  <a:pt x="0" y="96156"/>
                  <a:pt x="1296" y="94864"/>
                  <a:pt x="2592" y="94864"/>
                </a:cubicBezTo>
                <a:cubicBezTo>
                  <a:pt x="2592" y="94864"/>
                  <a:pt x="2592" y="94864"/>
                  <a:pt x="2592" y="93572"/>
                </a:cubicBezTo>
                <a:cubicBezTo>
                  <a:pt x="6480" y="92281"/>
                  <a:pt x="9072" y="90989"/>
                  <a:pt x="11664" y="89697"/>
                </a:cubicBezTo>
                <a:cubicBezTo>
                  <a:pt x="59618" y="57406"/>
                  <a:pt x="112756" y="31573"/>
                  <a:pt x="162006" y="574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78809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342" y="2794665"/>
            <a:ext cx="1518436" cy="18000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3342" y="2794665"/>
            <a:ext cx="1502264" cy="18000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6651" y="2794665"/>
            <a:ext cx="1479454" cy="1800000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803283" y="3300824"/>
            <a:ext cx="11685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ko-KR" altLang="en-US" sz="2800" b="1" dirty="0" smtClean="0">
                <a:hlinkClick r:id="rId6" action="ppaction://hlinksldjump"/>
              </a:rPr>
              <a:t>어휘</a:t>
            </a:r>
            <a:r>
              <a:rPr kumimoji="1" lang="en-US" altLang="ko-KR" sz="2800" b="1" dirty="0" smtClean="0">
                <a:ea typeface="宋体" panose="02010600030101010101" pitchFamily="2" charset="-122"/>
                <a:hlinkClick r:id="rId6" action="ppaction://hlinksldjump"/>
              </a:rPr>
              <a:t>2</a:t>
            </a:r>
            <a:endParaRPr kumimoji="1" lang="zh-CN" altLang="en-US" sz="2800" b="1" dirty="0">
              <a:ea typeface="宋体" panose="02010600030101010101" pitchFamily="2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3948283" y="3320241"/>
            <a:ext cx="11685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ko-KR" altLang="en-US" sz="2800" b="1" dirty="0" smtClean="0">
                <a:hlinkClick r:id="rId7" action="ppaction://hlinksldjump"/>
              </a:rPr>
              <a:t>대화</a:t>
            </a:r>
            <a:r>
              <a:rPr kumimoji="1" lang="en-US" altLang="ko-KR" sz="2800" b="1" dirty="0" smtClean="0">
                <a:ea typeface="宋体" panose="02010600030101010101" pitchFamily="2" charset="-122"/>
                <a:hlinkClick r:id="rId7" action="ppaction://hlinksldjump"/>
              </a:rPr>
              <a:t>2</a:t>
            </a:r>
            <a:endParaRPr kumimoji="1" lang="zh-CN" altLang="en-US" sz="3200" b="1" dirty="0">
              <a:ea typeface="宋体" panose="02010600030101010101" pitchFamily="2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742101" y="3329258"/>
            <a:ext cx="11685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ko-KR" altLang="en-US" sz="2800" b="1" dirty="0" smtClean="0">
                <a:hlinkClick r:id="rId8" action="ppaction://hlinksldjump"/>
              </a:rPr>
              <a:t>문법</a:t>
            </a:r>
            <a:r>
              <a:rPr kumimoji="1" lang="en-US" altLang="ko-KR" sz="2800" b="1" dirty="0" smtClean="0">
                <a:ea typeface="宋体" panose="02010600030101010101" pitchFamily="2" charset="-122"/>
                <a:hlinkClick r:id="rId8" action="ppaction://hlinksldjump"/>
              </a:rPr>
              <a:t>2</a:t>
            </a:r>
            <a:endParaRPr kumimoji="1" lang="zh-CN" altLang="en-US" sz="2800" b="1" dirty="0">
              <a:ea typeface="宋体" panose="02010600030101010101" pitchFamily="2" charset="-122"/>
            </a:endParaRPr>
          </a:p>
        </p:txBody>
      </p:sp>
      <p:sp>
        <p:nvSpPr>
          <p:cNvPr id="29" name="矩形 28"/>
          <p:cNvSpPr/>
          <p:nvPr/>
        </p:nvSpPr>
        <p:spPr>
          <a:xfrm rot="21075228">
            <a:off x="7286459" y="243490"/>
            <a:ext cx="1559292" cy="766207"/>
          </a:xfrm>
          <a:prstGeom prst="rect">
            <a:avLst/>
          </a:prstGeom>
          <a:solidFill>
            <a:srgbClr val="F66996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본문</a:t>
            </a:r>
            <a:r>
              <a:rPr lang="en-US" altLang="ko-KR" sz="3200" b="1" dirty="0">
                <a:solidFill>
                  <a:schemeClr val="bg1"/>
                </a:solidFill>
                <a:ea typeface="宋体" panose="02010600030101010101" pitchFamily="2" charset="-122"/>
                <a:cs typeface="+mn-ea"/>
                <a:sym typeface="+mn-lt"/>
              </a:rPr>
              <a:t>2</a:t>
            </a:r>
            <a:endParaRPr lang="zh-CN" altLang="en-US" sz="3200" b="1" dirty="0">
              <a:solidFill>
                <a:schemeClr val="bg1"/>
              </a:solidFill>
              <a:ea typeface="宋体" panose="02010600030101010101" pitchFamily="2" charset="-122"/>
              <a:cs typeface="+mn-ea"/>
              <a:sym typeface="+mn-lt"/>
            </a:endParaRPr>
          </a:p>
        </p:txBody>
      </p:sp>
      <p:cxnSp>
        <p:nvCxnSpPr>
          <p:cNvPr id="30" name="直接连接符 25"/>
          <p:cNvCxnSpPr>
            <a:cxnSpLocks/>
          </p:cNvCxnSpPr>
          <p:nvPr/>
        </p:nvCxnSpPr>
        <p:spPr>
          <a:xfrm flipV="1">
            <a:off x="484385" y="886691"/>
            <a:ext cx="6927797" cy="1542"/>
          </a:xfrm>
          <a:prstGeom prst="line">
            <a:avLst/>
          </a:prstGeom>
          <a:ln w="44450">
            <a:solidFill>
              <a:srgbClr val="FC4628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36884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912166" y="1185418"/>
            <a:ext cx="4065846" cy="2490643"/>
            <a:chOff x="400725" y="2066351"/>
            <a:chExt cx="4065846" cy="2490643"/>
          </a:xfrm>
        </p:grpSpPr>
        <p:sp>
          <p:nvSpPr>
            <p:cNvPr id="22" name="矩形 21"/>
            <p:cNvSpPr>
              <a:spLocks/>
            </p:cNvSpPr>
            <p:nvPr/>
          </p:nvSpPr>
          <p:spPr>
            <a:xfrm>
              <a:off x="400725" y="2066351"/>
              <a:ext cx="4065846" cy="84574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30000"/>
                </a:lnSpc>
              </a:pPr>
              <a:r>
                <a:rPr lang="ko-KR" altLang="en-US" sz="2400" dirty="0">
                  <a:solidFill>
                    <a:schemeClr val="tx1"/>
                  </a:solidFill>
                </a:rPr>
                <a:t>폭탄 </a:t>
              </a:r>
              <a:r>
                <a:rPr lang="en-US" altLang="ko-KR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【</a:t>
              </a:r>
              <a:r>
                <a:rPr lang="zh-CN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名</a:t>
              </a:r>
              <a:r>
                <a:rPr lang="en-US" altLang="zh-CN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】</a:t>
              </a:r>
              <a:r>
                <a:rPr lang="zh-CN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炸弹 </a:t>
              </a:r>
              <a:r>
                <a:rPr lang="en-US" altLang="zh-CN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(</a:t>
              </a:r>
              <a:r>
                <a:rPr lang="zh-CN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形容没人气、受冷落的人</a:t>
              </a:r>
              <a:r>
                <a:rPr lang="en-US" altLang="zh-CN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)</a:t>
              </a:r>
              <a:endParaRPr lang="zh-CN" altLang="zh-CN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lt"/>
              </a:endParaRPr>
            </a:p>
          </p:txBody>
        </p:sp>
        <p:sp>
          <p:nvSpPr>
            <p:cNvPr id="23" name="矩形 22"/>
            <p:cNvSpPr>
              <a:spLocks/>
            </p:cNvSpPr>
            <p:nvPr/>
          </p:nvSpPr>
          <p:spPr>
            <a:xfrm>
              <a:off x="400725" y="3995312"/>
              <a:ext cx="4065846" cy="561682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30000"/>
                </a:lnSpc>
              </a:pPr>
              <a:r>
                <a:rPr lang="ko-KR" altLang="en-US" sz="2400" dirty="0">
                  <a:solidFill>
                    <a:schemeClr val="tx1"/>
                  </a:solidFill>
                </a:rPr>
                <a:t>들러리 </a:t>
              </a:r>
              <a:r>
                <a:rPr lang="en-US" altLang="ko-KR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【</a:t>
              </a:r>
              <a:r>
                <a:rPr lang="ko-KR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名</a:t>
              </a:r>
              <a:r>
                <a:rPr lang="en-US" altLang="ko-KR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】</a:t>
              </a:r>
              <a:r>
                <a:rPr lang="ko-KR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伴郎，伴娘</a:t>
              </a:r>
              <a:endParaRPr lang="zh-CN" altLang="zh-CN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lt"/>
              </a:endParaRPr>
            </a:p>
          </p:txBody>
        </p:sp>
        <p:sp>
          <p:nvSpPr>
            <p:cNvPr id="33" name="矩形 32"/>
            <p:cNvSpPr>
              <a:spLocks/>
            </p:cNvSpPr>
            <p:nvPr/>
          </p:nvSpPr>
          <p:spPr>
            <a:xfrm>
              <a:off x="400725" y="3196164"/>
              <a:ext cx="4065846" cy="561682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30000"/>
                </a:lnSpc>
              </a:pPr>
              <a:r>
                <a:rPr lang="ko-KR" altLang="en-US" sz="2400" dirty="0">
                  <a:solidFill>
                    <a:schemeClr val="tx1"/>
                  </a:solidFill>
                </a:rPr>
                <a:t>독차지하다 </a:t>
              </a:r>
              <a:r>
                <a:rPr lang="en-US" altLang="ko-KR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【</a:t>
              </a:r>
              <a:r>
                <a:rPr lang="ko-KR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动</a:t>
              </a:r>
              <a:r>
                <a:rPr lang="en-US" altLang="ko-KR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】</a:t>
              </a:r>
              <a:r>
                <a:rPr lang="ko-KR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独占</a:t>
              </a:r>
              <a:endParaRPr lang="zh-CN" altLang="zh-CN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lt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84385" y="243490"/>
            <a:ext cx="8361366" cy="766207"/>
            <a:chOff x="484385" y="243490"/>
            <a:chExt cx="8361366" cy="766207"/>
          </a:xfrm>
        </p:grpSpPr>
        <p:cxnSp>
          <p:nvCxnSpPr>
            <p:cNvPr id="13" name="直接连接符 12"/>
            <p:cNvCxnSpPr>
              <a:cxnSpLocks/>
            </p:cNvCxnSpPr>
            <p:nvPr/>
          </p:nvCxnSpPr>
          <p:spPr>
            <a:xfrm flipV="1">
              <a:off x="484385" y="886691"/>
              <a:ext cx="6927797" cy="1542"/>
            </a:xfrm>
            <a:prstGeom prst="line">
              <a:avLst/>
            </a:prstGeom>
            <a:ln w="44450">
              <a:solidFill>
                <a:srgbClr val="FC4628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矩形 13"/>
            <p:cNvSpPr/>
            <p:nvPr/>
          </p:nvSpPr>
          <p:spPr>
            <a:xfrm rot="21075228">
              <a:off x="7286459" y="243490"/>
              <a:ext cx="1559292" cy="766207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어휘</a:t>
              </a:r>
              <a:r>
                <a:rPr lang="en-US" altLang="ko-KR" sz="3200" b="1" dirty="0" smtClean="0">
                  <a:solidFill>
                    <a:schemeClr val="bg1"/>
                  </a:solidFill>
                  <a:ea typeface="宋体" panose="02010600030101010101" pitchFamily="2" charset="-122"/>
                  <a:cs typeface="+mn-ea"/>
                  <a:sym typeface="+mn-lt"/>
                </a:rPr>
                <a:t>2</a:t>
              </a:r>
              <a:endParaRPr lang="zh-CN" altLang="en-US" sz="3200" b="1" dirty="0">
                <a:solidFill>
                  <a:schemeClr val="bg1"/>
                </a:solidFill>
                <a:ea typeface="宋体" panose="02010600030101010101" pitchFamily="2" charset="-122"/>
                <a:cs typeface="+mn-ea"/>
                <a:sym typeface="+mn-lt"/>
              </a:endParaRPr>
            </a:p>
          </p:txBody>
        </p:sp>
      </p:grpSp>
      <p:sp>
        <p:nvSpPr>
          <p:cNvPr id="15" name="矩形 14"/>
          <p:cNvSpPr>
            <a:spLocks/>
          </p:cNvSpPr>
          <p:nvPr/>
        </p:nvSpPr>
        <p:spPr>
          <a:xfrm>
            <a:off x="484385" y="3707774"/>
            <a:ext cx="4065846" cy="56168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lang="ko-KR" altLang="en-US" sz="2400" dirty="0">
                <a:solidFill>
                  <a:schemeClr val="tx1"/>
                </a:solidFill>
              </a:rPr>
              <a:t>소개팅 </a:t>
            </a:r>
            <a:r>
              <a:rPr lang="en-US" altLang="ko-KR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【</a:t>
            </a:r>
            <a:r>
              <a:rPr lang="ko-KR" altLang="en-US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名</a:t>
            </a:r>
            <a:r>
              <a:rPr lang="en-US" altLang="ko-KR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】</a:t>
            </a:r>
            <a:r>
              <a:rPr lang="ko-KR" altLang="en-US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联谊会</a:t>
            </a:r>
            <a:endParaRPr lang="zh-CN" altLang="zh-CN" sz="24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+mn-lt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484385" y="1123794"/>
            <a:ext cx="4065846" cy="2314801"/>
            <a:chOff x="400725" y="2066351"/>
            <a:chExt cx="4065846" cy="2314801"/>
          </a:xfrm>
        </p:grpSpPr>
        <p:sp>
          <p:nvSpPr>
            <p:cNvPr id="17" name="矩形 16"/>
            <p:cNvSpPr>
              <a:spLocks/>
            </p:cNvSpPr>
            <p:nvPr/>
          </p:nvSpPr>
          <p:spPr>
            <a:xfrm>
              <a:off x="400725" y="2066351"/>
              <a:ext cx="4065846" cy="561682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30000"/>
                </a:lnSpc>
              </a:pPr>
              <a:r>
                <a:rPr lang="ko-KR" altLang="en-US" sz="2400" dirty="0">
                  <a:solidFill>
                    <a:schemeClr val="tx1"/>
                  </a:solidFill>
                </a:rPr>
                <a:t>짝 </a:t>
              </a:r>
              <a:r>
                <a:rPr lang="en-US" altLang="ko-KR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【</a:t>
              </a:r>
              <a:r>
                <a:rPr lang="ko-KR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名</a:t>
              </a:r>
              <a:r>
                <a:rPr lang="en-US" altLang="ko-KR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】</a:t>
              </a:r>
              <a:r>
                <a:rPr lang="ko-KR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伴儿，另一半</a:t>
              </a:r>
              <a:endParaRPr lang="zh-CN" altLang="zh-CN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lt"/>
              </a:endParaRPr>
            </a:p>
          </p:txBody>
        </p:sp>
        <p:sp>
          <p:nvSpPr>
            <p:cNvPr id="18" name="矩形 17"/>
            <p:cNvSpPr>
              <a:spLocks/>
            </p:cNvSpPr>
            <p:nvPr/>
          </p:nvSpPr>
          <p:spPr>
            <a:xfrm>
              <a:off x="400725" y="3819470"/>
              <a:ext cx="4065846" cy="561682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30000"/>
                </a:lnSpc>
              </a:pPr>
              <a:r>
                <a:rPr lang="ko-KR" altLang="en-US" sz="2400" dirty="0">
                  <a:solidFill>
                    <a:schemeClr val="tx1"/>
                  </a:solidFill>
                </a:rPr>
                <a:t>미팅 </a:t>
              </a:r>
              <a:r>
                <a:rPr lang="en-US" altLang="ko-KR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【</a:t>
              </a:r>
              <a:r>
                <a:rPr lang="ko-KR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名</a:t>
              </a:r>
              <a:r>
                <a:rPr lang="en-US" altLang="ko-KR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】</a:t>
              </a:r>
              <a:r>
                <a:rPr lang="ko-KR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见面会</a:t>
              </a:r>
              <a:endParaRPr lang="zh-CN" altLang="zh-CN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lt"/>
              </a:endParaRPr>
            </a:p>
          </p:txBody>
        </p:sp>
        <p:sp>
          <p:nvSpPr>
            <p:cNvPr id="19" name="矩形 18"/>
            <p:cNvSpPr>
              <a:spLocks/>
            </p:cNvSpPr>
            <p:nvPr/>
          </p:nvSpPr>
          <p:spPr>
            <a:xfrm>
              <a:off x="400725" y="2973723"/>
              <a:ext cx="4065846" cy="561682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30000"/>
                </a:lnSpc>
              </a:pPr>
              <a:r>
                <a:rPr lang="ko-KR" altLang="en-US" sz="2400" dirty="0">
                  <a:solidFill>
                    <a:schemeClr val="tx1"/>
                  </a:solidFill>
                </a:rPr>
                <a:t>무용과 </a:t>
              </a:r>
              <a:r>
                <a:rPr lang="en-US" altLang="ko-KR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【</a:t>
              </a:r>
              <a:r>
                <a:rPr lang="ko-KR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名</a:t>
              </a:r>
              <a:r>
                <a:rPr lang="en-US" altLang="ko-KR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】</a:t>
              </a:r>
              <a:r>
                <a:rPr lang="ko-KR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舞蹈系</a:t>
              </a:r>
              <a:endParaRPr lang="zh-CN" altLang="zh-CN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lt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484385" y="3968272"/>
            <a:ext cx="8493627" cy="1860956"/>
            <a:chOff x="400725" y="1619444"/>
            <a:chExt cx="8493627" cy="1860956"/>
          </a:xfrm>
        </p:grpSpPr>
        <p:sp>
          <p:nvSpPr>
            <p:cNvPr id="21" name="矩形 20"/>
            <p:cNvSpPr>
              <a:spLocks/>
            </p:cNvSpPr>
            <p:nvPr/>
          </p:nvSpPr>
          <p:spPr>
            <a:xfrm>
              <a:off x="4828506" y="1619444"/>
              <a:ext cx="4065846" cy="561682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30000"/>
                </a:lnSpc>
              </a:pPr>
              <a:r>
                <a:rPr lang="ko-KR" altLang="en-US" sz="2400" dirty="0">
                  <a:solidFill>
                    <a:schemeClr val="tx1"/>
                  </a:solidFill>
                </a:rPr>
                <a:t>책임지다 </a:t>
              </a:r>
              <a:r>
                <a:rPr lang="en-US" altLang="ko-KR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【</a:t>
              </a:r>
              <a:r>
                <a:rPr lang="ko-KR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动</a:t>
              </a:r>
              <a:r>
                <a:rPr lang="en-US" altLang="ko-KR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】</a:t>
              </a:r>
              <a:r>
                <a:rPr lang="ko-KR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负责</a:t>
              </a:r>
              <a:endParaRPr lang="zh-CN" altLang="zh-CN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lt"/>
              </a:endParaRPr>
            </a:p>
          </p:txBody>
        </p:sp>
        <p:sp>
          <p:nvSpPr>
            <p:cNvPr id="24" name="矩形 23"/>
            <p:cNvSpPr>
              <a:spLocks/>
            </p:cNvSpPr>
            <p:nvPr/>
          </p:nvSpPr>
          <p:spPr>
            <a:xfrm>
              <a:off x="400725" y="2918718"/>
              <a:ext cx="4065846" cy="561682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30000"/>
                </a:lnSpc>
              </a:pPr>
              <a:r>
                <a:rPr lang="ko-KR" altLang="en-US" sz="2400" dirty="0">
                  <a:solidFill>
                    <a:schemeClr val="tx1"/>
                  </a:solidFill>
                </a:rPr>
                <a:t>뺏다 </a:t>
              </a:r>
              <a:r>
                <a:rPr lang="en-US" altLang="ko-KR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【</a:t>
              </a:r>
              <a:r>
                <a:rPr lang="ko-KR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动</a:t>
              </a:r>
              <a:r>
                <a:rPr lang="en-US" altLang="ko-KR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】</a:t>
              </a:r>
              <a:r>
                <a:rPr lang="ko-KR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抢走，夺走</a:t>
              </a:r>
              <a:endParaRPr lang="zh-CN" altLang="zh-CN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lt"/>
              </a:endParaRPr>
            </a:p>
          </p:txBody>
        </p:sp>
        <p:sp>
          <p:nvSpPr>
            <p:cNvPr id="25" name="矩形 24"/>
            <p:cNvSpPr>
              <a:spLocks/>
            </p:cNvSpPr>
            <p:nvPr/>
          </p:nvSpPr>
          <p:spPr>
            <a:xfrm>
              <a:off x="400725" y="2181126"/>
              <a:ext cx="4065846" cy="561682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30000"/>
                </a:lnSpc>
              </a:pPr>
              <a:r>
                <a:rPr lang="ko-KR" altLang="en-US" sz="2400" dirty="0">
                  <a:solidFill>
                    <a:schemeClr val="tx1"/>
                  </a:solidFill>
                </a:rPr>
                <a:t>추진하다 </a:t>
              </a:r>
              <a:r>
                <a:rPr lang="en-US" altLang="ko-KR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【</a:t>
              </a:r>
              <a:r>
                <a:rPr lang="ko-KR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动</a:t>
              </a:r>
              <a:r>
                <a:rPr lang="en-US" altLang="ko-KR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】</a:t>
              </a:r>
              <a:r>
                <a:rPr lang="ko-KR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推进</a:t>
              </a:r>
              <a:endParaRPr lang="zh-CN" altLang="zh-CN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lt"/>
              </a:endParaRPr>
            </a:p>
          </p:txBody>
        </p:sp>
      </p:grpSp>
      <p:sp>
        <p:nvSpPr>
          <p:cNvPr id="26" name="webpage-home_81886">
            <a:hlinkClick r:id="rId3" action="ppaction://hlinksldjump"/>
          </p:cNvPr>
          <p:cNvSpPr>
            <a:spLocks noChangeAspect="1"/>
          </p:cNvSpPr>
          <p:nvPr/>
        </p:nvSpPr>
        <p:spPr bwMode="auto">
          <a:xfrm>
            <a:off x="564282" y="366042"/>
            <a:ext cx="609685" cy="520649"/>
          </a:xfrm>
          <a:custGeom>
            <a:avLst/>
            <a:gdLst>
              <a:gd name="connsiteX0" fmla="*/ 231504 w 331000"/>
              <a:gd name="connsiteY0" fmla="*/ 138982 h 282662"/>
              <a:gd name="connsiteX1" fmla="*/ 274911 w 331000"/>
              <a:gd name="connsiteY1" fmla="*/ 138982 h 282662"/>
              <a:gd name="connsiteX2" fmla="*/ 274911 w 331000"/>
              <a:gd name="connsiteY2" fmla="*/ 141522 h 282662"/>
              <a:gd name="connsiteX3" fmla="*/ 231504 w 331000"/>
              <a:gd name="connsiteY3" fmla="*/ 141522 h 282662"/>
              <a:gd name="connsiteX4" fmla="*/ 231504 w 331000"/>
              <a:gd name="connsiteY4" fmla="*/ 138982 h 282662"/>
              <a:gd name="connsiteX5" fmla="*/ 314325 w 331000"/>
              <a:gd name="connsiteY5" fmla="*/ 115169 h 282662"/>
              <a:gd name="connsiteX6" fmla="*/ 285750 w 331000"/>
              <a:gd name="connsiteY6" fmla="*/ 116360 h 282662"/>
              <a:gd name="connsiteX7" fmla="*/ 307522 w 331000"/>
              <a:gd name="connsiteY7" fmla="*/ 124694 h 282662"/>
              <a:gd name="connsiteX8" fmla="*/ 314325 w 331000"/>
              <a:gd name="connsiteY8" fmla="*/ 115169 h 282662"/>
              <a:gd name="connsiteX9" fmla="*/ 164953 w 331000"/>
              <a:gd name="connsiteY9" fmla="*/ 4044 h 282662"/>
              <a:gd name="connsiteX10" fmla="*/ 164953 w 331000"/>
              <a:gd name="connsiteY10" fmla="*/ 5338 h 282662"/>
              <a:gd name="connsiteX11" fmla="*/ 12514 w 331000"/>
              <a:gd name="connsiteY11" fmla="*/ 94629 h 282662"/>
              <a:gd name="connsiteX12" fmla="*/ 6055 w 331000"/>
              <a:gd name="connsiteY12" fmla="*/ 98511 h 282662"/>
              <a:gd name="connsiteX13" fmla="*/ 4763 w 331000"/>
              <a:gd name="connsiteY13" fmla="*/ 98511 h 282662"/>
              <a:gd name="connsiteX14" fmla="*/ 9930 w 331000"/>
              <a:gd name="connsiteY14" fmla="*/ 106276 h 282662"/>
              <a:gd name="connsiteX15" fmla="*/ 15098 w 331000"/>
              <a:gd name="connsiteY15" fmla="*/ 112746 h 282662"/>
              <a:gd name="connsiteX16" fmla="*/ 26724 w 331000"/>
              <a:gd name="connsiteY16" fmla="*/ 129569 h 282662"/>
              <a:gd name="connsiteX17" fmla="*/ 34475 w 331000"/>
              <a:gd name="connsiteY17" fmla="*/ 121805 h 282662"/>
              <a:gd name="connsiteX18" fmla="*/ 46102 w 331000"/>
              <a:gd name="connsiteY18" fmla="*/ 115334 h 282662"/>
              <a:gd name="connsiteX19" fmla="*/ 48686 w 331000"/>
              <a:gd name="connsiteY19" fmla="*/ 117923 h 282662"/>
              <a:gd name="connsiteX20" fmla="*/ 48686 w 331000"/>
              <a:gd name="connsiteY20" fmla="*/ 119217 h 282662"/>
              <a:gd name="connsiteX21" fmla="*/ 55145 w 331000"/>
              <a:gd name="connsiteY21" fmla="*/ 275800 h 282662"/>
              <a:gd name="connsiteX22" fmla="*/ 57729 w 331000"/>
              <a:gd name="connsiteY22" fmla="*/ 275800 h 282662"/>
              <a:gd name="connsiteX23" fmla="*/ 70647 w 331000"/>
              <a:gd name="connsiteY23" fmla="*/ 275800 h 282662"/>
              <a:gd name="connsiteX24" fmla="*/ 90025 w 331000"/>
              <a:gd name="connsiteY24" fmla="*/ 275800 h 282662"/>
              <a:gd name="connsiteX25" fmla="*/ 131364 w 331000"/>
              <a:gd name="connsiteY25" fmla="*/ 275800 h 282662"/>
              <a:gd name="connsiteX26" fmla="*/ 132656 w 331000"/>
              <a:gd name="connsiteY26" fmla="*/ 277094 h 282662"/>
              <a:gd name="connsiteX27" fmla="*/ 130073 w 331000"/>
              <a:gd name="connsiteY27" fmla="*/ 242154 h 282662"/>
              <a:gd name="connsiteX28" fmla="*/ 128781 w 331000"/>
              <a:gd name="connsiteY28" fmla="*/ 202038 h 282662"/>
              <a:gd name="connsiteX29" fmla="*/ 128781 w 331000"/>
              <a:gd name="connsiteY29" fmla="*/ 200744 h 282662"/>
              <a:gd name="connsiteX30" fmla="*/ 130073 w 331000"/>
              <a:gd name="connsiteY30" fmla="*/ 198155 h 282662"/>
              <a:gd name="connsiteX31" fmla="*/ 195957 w 331000"/>
              <a:gd name="connsiteY31" fmla="*/ 198155 h 282662"/>
              <a:gd name="connsiteX32" fmla="*/ 197249 w 331000"/>
              <a:gd name="connsiteY32" fmla="*/ 199450 h 282662"/>
              <a:gd name="connsiteX33" fmla="*/ 199833 w 331000"/>
              <a:gd name="connsiteY33" fmla="*/ 200744 h 282662"/>
              <a:gd name="connsiteX34" fmla="*/ 202416 w 331000"/>
              <a:gd name="connsiteY34" fmla="*/ 277094 h 282662"/>
              <a:gd name="connsiteX35" fmla="*/ 241173 w 331000"/>
              <a:gd name="connsiteY35" fmla="*/ 275800 h 282662"/>
              <a:gd name="connsiteX36" fmla="*/ 278636 w 331000"/>
              <a:gd name="connsiteY36" fmla="*/ 275800 h 282662"/>
              <a:gd name="connsiteX37" fmla="*/ 279928 w 331000"/>
              <a:gd name="connsiteY37" fmla="*/ 274506 h 282662"/>
              <a:gd name="connsiteX38" fmla="*/ 282512 w 331000"/>
              <a:gd name="connsiteY38" fmla="*/ 274506 h 282662"/>
              <a:gd name="connsiteX39" fmla="*/ 281220 w 331000"/>
              <a:gd name="connsiteY39" fmla="*/ 261565 h 282662"/>
              <a:gd name="connsiteX40" fmla="*/ 279928 w 331000"/>
              <a:gd name="connsiteY40" fmla="*/ 261565 h 282662"/>
              <a:gd name="connsiteX41" fmla="*/ 278636 w 331000"/>
              <a:gd name="connsiteY41" fmla="*/ 262859 h 282662"/>
              <a:gd name="connsiteX42" fmla="*/ 228254 w 331000"/>
              <a:gd name="connsiteY42" fmla="*/ 262859 h 282662"/>
              <a:gd name="connsiteX43" fmla="*/ 228254 w 331000"/>
              <a:gd name="connsiteY43" fmla="*/ 261565 h 282662"/>
              <a:gd name="connsiteX44" fmla="*/ 272177 w 331000"/>
              <a:gd name="connsiteY44" fmla="*/ 260271 h 282662"/>
              <a:gd name="connsiteX45" fmla="*/ 281220 w 331000"/>
              <a:gd name="connsiteY45" fmla="*/ 258977 h 282662"/>
              <a:gd name="connsiteX46" fmla="*/ 279928 w 331000"/>
              <a:gd name="connsiteY46" fmla="*/ 248624 h 282662"/>
              <a:gd name="connsiteX47" fmla="*/ 228254 w 331000"/>
              <a:gd name="connsiteY47" fmla="*/ 248624 h 282662"/>
              <a:gd name="connsiteX48" fmla="*/ 228254 w 331000"/>
              <a:gd name="connsiteY48" fmla="*/ 246036 h 282662"/>
              <a:gd name="connsiteX49" fmla="*/ 279928 w 331000"/>
              <a:gd name="connsiteY49" fmla="*/ 244742 h 282662"/>
              <a:gd name="connsiteX50" fmla="*/ 279928 w 331000"/>
              <a:gd name="connsiteY50" fmla="*/ 233095 h 282662"/>
              <a:gd name="connsiteX51" fmla="*/ 233421 w 331000"/>
              <a:gd name="connsiteY51" fmla="*/ 234390 h 282662"/>
              <a:gd name="connsiteX52" fmla="*/ 233421 w 331000"/>
              <a:gd name="connsiteY52" fmla="*/ 233095 h 282662"/>
              <a:gd name="connsiteX53" fmla="*/ 279928 w 331000"/>
              <a:gd name="connsiteY53" fmla="*/ 229213 h 282662"/>
              <a:gd name="connsiteX54" fmla="*/ 278636 w 331000"/>
              <a:gd name="connsiteY54" fmla="*/ 218861 h 282662"/>
              <a:gd name="connsiteX55" fmla="*/ 236005 w 331000"/>
              <a:gd name="connsiteY55" fmla="*/ 220155 h 282662"/>
              <a:gd name="connsiteX56" fmla="*/ 236005 w 331000"/>
              <a:gd name="connsiteY56" fmla="*/ 217567 h 282662"/>
              <a:gd name="connsiteX57" fmla="*/ 278636 w 331000"/>
              <a:gd name="connsiteY57" fmla="*/ 216273 h 282662"/>
              <a:gd name="connsiteX58" fmla="*/ 278636 w 331000"/>
              <a:gd name="connsiteY58" fmla="*/ 203332 h 282662"/>
              <a:gd name="connsiteX59" fmla="*/ 234713 w 331000"/>
              <a:gd name="connsiteY59" fmla="*/ 204626 h 282662"/>
              <a:gd name="connsiteX60" fmla="*/ 234713 w 331000"/>
              <a:gd name="connsiteY60" fmla="*/ 203332 h 282662"/>
              <a:gd name="connsiteX61" fmla="*/ 278636 w 331000"/>
              <a:gd name="connsiteY61" fmla="*/ 200744 h 282662"/>
              <a:gd name="connsiteX62" fmla="*/ 278636 w 331000"/>
              <a:gd name="connsiteY62" fmla="*/ 187803 h 282662"/>
              <a:gd name="connsiteX63" fmla="*/ 232130 w 331000"/>
              <a:gd name="connsiteY63" fmla="*/ 186509 h 282662"/>
              <a:gd name="connsiteX64" fmla="*/ 232130 w 331000"/>
              <a:gd name="connsiteY64" fmla="*/ 183921 h 282662"/>
              <a:gd name="connsiteX65" fmla="*/ 278636 w 331000"/>
              <a:gd name="connsiteY65" fmla="*/ 183921 h 282662"/>
              <a:gd name="connsiteX66" fmla="*/ 277344 w 331000"/>
              <a:gd name="connsiteY66" fmla="*/ 172274 h 282662"/>
              <a:gd name="connsiteX67" fmla="*/ 233421 w 331000"/>
              <a:gd name="connsiteY67" fmla="*/ 173568 h 282662"/>
              <a:gd name="connsiteX68" fmla="*/ 233421 w 331000"/>
              <a:gd name="connsiteY68" fmla="*/ 170980 h 282662"/>
              <a:gd name="connsiteX69" fmla="*/ 277344 w 331000"/>
              <a:gd name="connsiteY69" fmla="*/ 168392 h 282662"/>
              <a:gd name="connsiteX70" fmla="*/ 277344 w 331000"/>
              <a:gd name="connsiteY70" fmla="*/ 155451 h 282662"/>
              <a:gd name="connsiteX71" fmla="*/ 234713 w 331000"/>
              <a:gd name="connsiteY71" fmla="*/ 155451 h 282662"/>
              <a:gd name="connsiteX72" fmla="*/ 234713 w 331000"/>
              <a:gd name="connsiteY72" fmla="*/ 152863 h 282662"/>
              <a:gd name="connsiteX73" fmla="*/ 277344 w 331000"/>
              <a:gd name="connsiteY73" fmla="*/ 151569 h 282662"/>
              <a:gd name="connsiteX74" fmla="*/ 277344 w 331000"/>
              <a:gd name="connsiteY74" fmla="*/ 128275 h 282662"/>
              <a:gd name="connsiteX75" fmla="*/ 232130 w 331000"/>
              <a:gd name="connsiteY75" fmla="*/ 125687 h 282662"/>
              <a:gd name="connsiteX76" fmla="*/ 232130 w 331000"/>
              <a:gd name="connsiteY76" fmla="*/ 124393 h 282662"/>
              <a:gd name="connsiteX77" fmla="*/ 277344 w 331000"/>
              <a:gd name="connsiteY77" fmla="*/ 124393 h 282662"/>
              <a:gd name="connsiteX78" fmla="*/ 276053 w 331000"/>
              <a:gd name="connsiteY78" fmla="*/ 117923 h 282662"/>
              <a:gd name="connsiteX79" fmla="*/ 277344 w 331000"/>
              <a:gd name="connsiteY79" fmla="*/ 115334 h 282662"/>
              <a:gd name="connsiteX80" fmla="*/ 233421 w 331000"/>
              <a:gd name="connsiteY80" fmla="*/ 114040 h 282662"/>
              <a:gd name="connsiteX81" fmla="*/ 233421 w 331000"/>
              <a:gd name="connsiteY81" fmla="*/ 111452 h 282662"/>
              <a:gd name="connsiteX82" fmla="*/ 313516 w 331000"/>
              <a:gd name="connsiteY82" fmla="*/ 112746 h 282662"/>
              <a:gd name="connsiteX83" fmla="*/ 314808 w 331000"/>
              <a:gd name="connsiteY83" fmla="*/ 114040 h 282662"/>
              <a:gd name="connsiteX84" fmla="*/ 322559 w 331000"/>
              <a:gd name="connsiteY84" fmla="*/ 98511 h 282662"/>
              <a:gd name="connsiteX85" fmla="*/ 230838 w 331000"/>
              <a:gd name="connsiteY85" fmla="*/ 95923 h 282662"/>
              <a:gd name="connsiteX86" fmla="*/ 230838 w 331000"/>
              <a:gd name="connsiteY86" fmla="*/ 93335 h 282662"/>
              <a:gd name="connsiteX87" fmla="*/ 323851 w 331000"/>
              <a:gd name="connsiteY87" fmla="*/ 94629 h 282662"/>
              <a:gd name="connsiteX88" fmla="*/ 323851 w 331000"/>
              <a:gd name="connsiteY88" fmla="*/ 92041 h 282662"/>
              <a:gd name="connsiteX89" fmla="*/ 316100 w 331000"/>
              <a:gd name="connsiteY89" fmla="*/ 90747 h 282662"/>
              <a:gd name="connsiteX90" fmla="*/ 307057 w 331000"/>
              <a:gd name="connsiteY90" fmla="*/ 85571 h 282662"/>
              <a:gd name="connsiteX91" fmla="*/ 298014 w 331000"/>
              <a:gd name="connsiteY91" fmla="*/ 81688 h 282662"/>
              <a:gd name="connsiteX92" fmla="*/ 296722 w 331000"/>
              <a:gd name="connsiteY92" fmla="*/ 81688 h 282662"/>
              <a:gd name="connsiteX93" fmla="*/ 232130 w 331000"/>
              <a:gd name="connsiteY93" fmla="*/ 81688 h 282662"/>
              <a:gd name="connsiteX94" fmla="*/ 232130 w 331000"/>
              <a:gd name="connsiteY94" fmla="*/ 79100 h 282662"/>
              <a:gd name="connsiteX95" fmla="*/ 290263 w 331000"/>
              <a:gd name="connsiteY95" fmla="*/ 77806 h 282662"/>
              <a:gd name="connsiteX96" fmla="*/ 268302 w 331000"/>
              <a:gd name="connsiteY96" fmla="*/ 64865 h 282662"/>
              <a:gd name="connsiteX97" fmla="*/ 221794 w 331000"/>
              <a:gd name="connsiteY97" fmla="*/ 63571 h 282662"/>
              <a:gd name="connsiteX98" fmla="*/ 221794 w 331000"/>
              <a:gd name="connsiteY98" fmla="*/ 60983 h 282662"/>
              <a:gd name="connsiteX99" fmla="*/ 263134 w 331000"/>
              <a:gd name="connsiteY99" fmla="*/ 62277 h 282662"/>
              <a:gd name="connsiteX100" fmla="*/ 263134 w 331000"/>
              <a:gd name="connsiteY100" fmla="*/ 59689 h 282662"/>
              <a:gd name="connsiteX101" fmla="*/ 263134 w 331000"/>
              <a:gd name="connsiteY101" fmla="*/ 49337 h 282662"/>
              <a:gd name="connsiteX102" fmla="*/ 229545 w 331000"/>
              <a:gd name="connsiteY102" fmla="*/ 49337 h 282662"/>
              <a:gd name="connsiteX103" fmla="*/ 229545 w 331000"/>
              <a:gd name="connsiteY103" fmla="*/ 46748 h 282662"/>
              <a:gd name="connsiteX104" fmla="*/ 263134 w 331000"/>
              <a:gd name="connsiteY104" fmla="*/ 46748 h 282662"/>
              <a:gd name="connsiteX105" fmla="*/ 264426 w 331000"/>
              <a:gd name="connsiteY105" fmla="*/ 35102 h 282662"/>
              <a:gd name="connsiteX106" fmla="*/ 242464 w 331000"/>
              <a:gd name="connsiteY106" fmla="*/ 33808 h 282662"/>
              <a:gd name="connsiteX107" fmla="*/ 242464 w 331000"/>
              <a:gd name="connsiteY107" fmla="*/ 31220 h 282662"/>
              <a:gd name="connsiteX108" fmla="*/ 264426 w 331000"/>
              <a:gd name="connsiteY108" fmla="*/ 31220 h 282662"/>
              <a:gd name="connsiteX109" fmla="*/ 264426 w 331000"/>
              <a:gd name="connsiteY109" fmla="*/ 24749 h 282662"/>
              <a:gd name="connsiteX110" fmla="*/ 255383 w 331000"/>
              <a:gd name="connsiteY110" fmla="*/ 23455 h 282662"/>
              <a:gd name="connsiteX111" fmla="*/ 246340 w 331000"/>
              <a:gd name="connsiteY111" fmla="*/ 23455 h 282662"/>
              <a:gd name="connsiteX112" fmla="*/ 228254 w 331000"/>
              <a:gd name="connsiteY112" fmla="*/ 22161 h 282662"/>
              <a:gd name="connsiteX113" fmla="*/ 226962 w 331000"/>
              <a:gd name="connsiteY113" fmla="*/ 37690 h 282662"/>
              <a:gd name="connsiteX114" fmla="*/ 226962 w 331000"/>
              <a:gd name="connsiteY114" fmla="*/ 38984 h 282662"/>
              <a:gd name="connsiteX115" fmla="*/ 224378 w 331000"/>
              <a:gd name="connsiteY115" fmla="*/ 40278 h 282662"/>
              <a:gd name="connsiteX116" fmla="*/ 223086 w 331000"/>
              <a:gd name="connsiteY116" fmla="*/ 40278 h 282662"/>
              <a:gd name="connsiteX117" fmla="*/ 189498 w 331000"/>
              <a:gd name="connsiteY117" fmla="*/ 20867 h 282662"/>
              <a:gd name="connsiteX118" fmla="*/ 164953 w 331000"/>
              <a:gd name="connsiteY118" fmla="*/ 4044 h 282662"/>
              <a:gd name="connsiteX119" fmla="*/ 162006 w 331000"/>
              <a:gd name="connsiteY119" fmla="*/ 574 h 282662"/>
              <a:gd name="connsiteX120" fmla="*/ 165894 w 331000"/>
              <a:gd name="connsiteY120" fmla="*/ 574 h 282662"/>
              <a:gd name="connsiteX121" fmla="*/ 194407 w 331000"/>
              <a:gd name="connsiteY121" fmla="*/ 17365 h 282662"/>
              <a:gd name="connsiteX122" fmla="*/ 222920 w 331000"/>
              <a:gd name="connsiteY122" fmla="*/ 34156 h 282662"/>
              <a:gd name="connsiteX123" fmla="*/ 221624 w 331000"/>
              <a:gd name="connsiteY123" fmla="*/ 22532 h 282662"/>
              <a:gd name="connsiteX124" fmla="*/ 224216 w 331000"/>
              <a:gd name="connsiteY124" fmla="*/ 19948 h 282662"/>
              <a:gd name="connsiteX125" fmla="*/ 225512 w 331000"/>
              <a:gd name="connsiteY125" fmla="*/ 18657 h 282662"/>
              <a:gd name="connsiteX126" fmla="*/ 255321 w 331000"/>
              <a:gd name="connsiteY126" fmla="*/ 18657 h 282662"/>
              <a:gd name="connsiteX127" fmla="*/ 266986 w 331000"/>
              <a:gd name="connsiteY127" fmla="*/ 19948 h 282662"/>
              <a:gd name="connsiteX128" fmla="*/ 269578 w 331000"/>
              <a:gd name="connsiteY128" fmla="*/ 21240 h 282662"/>
              <a:gd name="connsiteX129" fmla="*/ 269578 w 331000"/>
              <a:gd name="connsiteY129" fmla="*/ 25115 h 282662"/>
              <a:gd name="connsiteX130" fmla="*/ 269578 w 331000"/>
              <a:gd name="connsiteY130" fmla="*/ 32865 h 282662"/>
              <a:gd name="connsiteX131" fmla="*/ 269578 w 331000"/>
              <a:gd name="connsiteY131" fmla="*/ 34156 h 282662"/>
              <a:gd name="connsiteX132" fmla="*/ 268282 w 331000"/>
              <a:gd name="connsiteY132" fmla="*/ 61281 h 282662"/>
              <a:gd name="connsiteX133" fmla="*/ 303275 w 331000"/>
              <a:gd name="connsiteY133" fmla="*/ 78073 h 282662"/>
              <a:gd name="connsiteX134" fmla="*/ 327900 w 331000"/>
              <a:gd name="connsiteY134" fmla="*/ 90989 h 282662"/>
              <a:gd name="connsiteX135" fmla="*/ 330492 w 331000"/>
              <a:gd name="connsiteY135" fmla="*/ 96156 h 282662"/>
              <a:gd name="connsiteX136" fmla="*/ 311051 w 331000"/>
              <a:gd name="connsiteY136" fmla="*/ 128447 h 282662"/>
              <a:gd name="connsiteX137" fmla="*/ 309755 w 331000"/>
              <a:gd name="connsiteY137" fmla="*/ 129739 h 282662"/>
              <a:gd name="connsiteX138" fmla="*/ 305867 w 331000"/>
              <a:gd name="connsiteY138" fmla="*/ 131030 h 282662"/>
              <a:gd name="connsiteX139" fmla="*/ 282538 w 331000"/>
              <a:gd name="connsiteY139" fmla="*/ 119405 h 282662"/>
              <a:gd name="connsiteX140" fmla="*/ 287723 w 331000"/>
              <a:gd name="connsiteY140" fmla="*/ 275695 h 282662"/>
              <a:gd name="connsiteX141" fmla="*/ 286427 w 331000"/>
              <a:gd name="connsiteY141" fmla="*/ 278278 h 282662"/>
              <a:gd name="connsiteX142" fmla="*/ 282538 w 331000"/>
              <a:gd name="connsiteY142" fmla="*/ 280862 h 282662"/>
              <a:gd name="connsiteX143" fmla="*/ 198295 w 331000"/>
              <a:gd name="connsiteY143" fmla="*/ 282153 h 282662"/>
              <a:gd name="connsiteX144" fmla="*/ 196999 w 331000"/>
              <a:gd name="connsiteY144" fmla="*/ 279570 h 282662"/>
              <a:gd name="connsiteX145" fmla="*/ 195703 w 331000"/>
              <a:gd name="connsiteY145" fmla="*/ 278278 h 282662"/>
              <a:gd name="connsiteX146" fmla="*/ 195703 w 331000"/>
              <a:gd name="connsiteY146" fmla="*/ 203363 h 282662"/>
              <a:gd name="connsiteX147" fmla="*/ 133493 w 331000"/>
              <a:gd name="connsiteY147" fmla="*/ 202071 h 282662"/>
              <a:gd name="connsiteX148" fmla="*/ 134789 w 331000"/>
              <a:gd name="connsiteY148" fmla="*/ 239529 h 282662"/>
              <a:gd name="connsiteX149" fmla="*/ 134789 w 331000"/>
              <a:gd name="connsiteY149" fmla="*/ 276987 h 282662"/>
              <a:gd name="connsiteX150" fmla="*/ 133493 w 331000"/>
              <a:gd name="connsiteY150" fmla="*/ 276987 h 282662"/>
              <a:gd name="connsiteX151" fmla="*/ 130900 w 331000"/>
              <a:gd name="connsiteY151" fmla="*/ 280862 h 282662"/>
              <a:gd name="connsiteX152" fmla="*/ 51842 w 331000"/>
              <a:gd name="connsiteY152" fmla="*/ 279570 h 282662"/>
              <a:gd name="connsiteX153" fmla="*/ 47953 w 331000"/>
              <a:gd name="connsiteY153" fmla="*/ 278278 h 282662"/>
              <a:gd name="connsiteX154" fmla="*/ 44065 w 331000"/>
              <a:gd name="connsiteY154" fmla="*/ 121989 h 282662"/>
              <a:gd name="connsiteX155" fmla="*/ 37585 w 331000"/>
              <a:gd name="connsiteY155" fmla="*/ 125864 h 282662"/>
              <a:gd name="connsiteX156" fmla="*/ 27217 w 331000"/>
              <a:gd name="connsiteY156" fmla="*/ 133614 h 282662"/>
              <a:gd name="connsiteX157" fmla="*/ 24625 w 331000"/>
              <a:gd name="connsiteY157" fmla="*/ 133614 h 282662"/>
              <a:gd name="connsiteX158" fmla="*/ 22033 w 331000"/>
              <a:gd name="connsiteY158" fmla="*/ 132322 h 282662"/>
              <a:gd name="connsiteX159" fmla="*/ 9072 w 331000"/>
              <a:gd name="connsiteY159" fmla="*/ 114239 h 282662"/>
              <a:gd name="connsiteX160" fmla="*/ 0 w 331000"/>
              <a:gd name="connsiteY160" fmla="*/ 97447 h 282662"/>
              <a:gd name="connsiteX161" fmla="*/ 2592 w 331000"/>
              <a:gd name="connsiteY161" fmla="*/ 94864 h 282662"/>
              <a:gd name="connsiteX162" fmla="*/ 2592 w 331000"/>
              <a:gd name="connsiteY162" fmla="*/ 93572 h 282662"/>
              <a:gd name="connsiteX163" fmla="*/ 11664 w 331000"/>
              <a:gd name="connsiteY163" fmla="*/ 89697 h 282662"/>
              <a:gd name="connsiteX164" fmla="*/ 162006 w 331000"/>
              <a:gd name="connsiteY164" fmla="*/ 574 h 282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</a:cxnLst>
            <a:rect l="l" t="t" r="r" b="b"/>
            <a:pathLst>
              <a:path w="331000" h="282662">
                <a:moveTo>
                  <a:pt x="231504" y="138982"/>
                </a:moveTo>
                <a:cubicBezTo>
                  <a:pt x="245973" y="140252"/>
                  <a:pt x="260442" y="138982"/>
                  <a:pt x="274911" y="138982"/>
                </a:cubicBezTo>
                <a:cubicBezTo>
                  <a:pt x="276226" y="138982"/>
                  <a:pt x="276226" y="141522"/>
                  <a:pt x="274911" y="141522"/>
                </a:cubicBezTo>
                <a:cubicBezTo>
                  <a:pt x="261757" y="145332"/>
                  <a:pt x="244657" y="144062"/>
                  <a:pt x="231504" y="141522"/>
                </a:cubicBezTo>
                <a:cubicBezTo>
                  <a:pt x="230188" y="141522"/>
                  <a:pt x="230188" y="138982"/>
                  <a:pt x="231504" y="138982"/>
                </a:cubicBezTo>
                <a:close/>
                <a:moveTo>
                  <a:pt x="314325" y="115169"/>
                </a:moveTo>
                <a:cubicBezTo>
                  <a:pt x="304800" y="116360"/>
                  <a:pt x="295275" y="116360"/>
                  <a:pt x="285750" y="116360"/>
                </a:cubicBezTo>
                <a:cubicBezTo>
                  <a:pt x="293915" y="118741"/>
                  <a:pt x="300718" y="121122"/>
                  <a:pt x="307522" y="124694"/>
                </a:cubicBezTo>
                <a:cubicBezTo>
                  <a:pt x="310243" y="121122"/>
                  <a:pt x="311604" y="118741"/>
                  <a:pt x="314325" y="115169"/>
                </a:cubicBezTo>
                <a:close/>
                <a:moveTo>
                  <a:pt x="164953" y="4044"/>
                </a:moveTo>
                <a:cubicBezTo>
                  <a:pt x="164953" y="4044"/>
                  <a:pt x="164953" y="5338"/>
                  <a:pt x="164953" y="5338"/>
                </a:cubicBezTo>
                <a:cubicBezTo>
                  <a:pt x="115862" y="36396"/>
                  <a:pt x="65480" y="71336"/>
                  <a:pt x="12514" y="94629"/>
                </a:cubicBezTo>
                <a:cubicBezTo>
                  <a:pt x="9930" y="95923"/>
                  <a:pt x="8638" y="97217"/>
                  <a:pt x="6055" y="98511"/>
                </a:cubicBezTo>
                <a:cubicBezTo>
                  <a:pt x="6055" y="98511"/>
                  <a:pt x="4763" y="98511"/>
                  <a:pt x="4763" y="98511"/>
                </a:cubicBezTo>
                <a:cubicBezTo>
                  <a:pt x="6055" y="101100"/>
                  <a:pt x="8638" y="103688"/>
                  <a:pt x="9930" y="106276"/>
                </a:cubicBezTo>
                <a:cubicBezTo>
                  <a:pt x="12514" y="108864"/>
                  <a:pt x="13806" y="110158"/>
                  <a:pt x="15098" y="112746"/>
                </a:cubicBezTo>
                <a:cubicBezTo>
                  <a:pt x="18973" y="117923"/>
                  <a:pt x="24141" y="124393"/>
                  <a:pt x="26724" y="129569"/>
                </a:cubicBezTo>
                <a:cubicBezTo>
                  <a:pt x="29308" y="126981"/>
                  <a:pt x="31892" y="124393"/>
                  <a:pt x="34475" y="121805"/>
                </a:cubicBezTo>
                <a:cubicBezTo>
                  <a:pt x="38351" y="119217"/>
                  <a:pt x="42227" y="116629"/>
                  <a:pt x="46102" y="115334"/>
                </a:cubicBezTo>
                <a:cubicBezTo>
                  <a:pt x="47394" y="115334"/>
                  <a:pt x="48686" y="116629"/>
                  <a:pt x="48686" y="117923"/>
                </a:cubicBezTo>
                <a:cubicBezTo>
                  <a:pt x="48686" y="117923"/>
                  <a:pt x="48686" y="117923"/>
                  <a:pt x="48686" y="119217"/>
                </a:cubicBezTo>
                <a:cubicBezTo>
                  <a:pt x="53853" y="170980"/>
                  <a:pt x="53853" y="224037"/>
                  <a:pt x="55145" y="275800"/>
                </a:cubicBezTo>
                <a:cubicBezTo>
                  <a:pt x="55145" y="275800"/>
                  <a:pt x="56437" y="275800"/>
                  <a:pt x="57729" y="275800"/>
                </a:cubicBezTo>
                <a:cubicBezTo>
                  <a:pt x="61604" y="275800"/>
                  <a:pt x="66772" y="275800"/>
                  <a:pt x="70647" y="275800"/>
                </a:cubicBezTo>
                <a:cubicBezTo>
                  <a:pt x="77107" y="275800"/>
                  <a:pt x="83566" y="275800"/>
                  <a:pt x="90025" y="275800"/>
                </a:cubicBezTo>
                <a:cubicBezTo>
                  <a:pt x="102944" y="275800"/>
                  <a:pt x="117154" y="275800"/>
                  <a:pt x="131364" y="275800"/>
                </a:cubicBezTo>
                <a:cubicBezTo>
                  <a:pt x="131364" y="275800"/>
                  <a:pt x="132656" y="275800"/>
                  <a:pt x="132656" y="277094"/>
                </a:cubicBezTo>
                <a:cubicBezTo>
                  <a:pt x="130073" y="265447"/>
                  <a:pt x="130073" y="253801"/>
                  <a:pt x="130073" y="242154"/>
                </a:cubicBezTo>
                <a:cubicBezTo>
                  <a:pt x="128781" y="229213"/>
                  <a:pt x="127489" y="214978"/>
                  <a:pt x="128781" y="202038"/>
                </a:cubicBezTo>
                <a:cubicBezTo>
                  <a:pt x="128781" y="200744"/>
                  <a:pt x="128781" y="200744"/>
                  <a:pt x="128781" y="200744"/>
                </a:cubicBezTo>
                <a:cubicBezTo>
                  <a:pt x="128781" y="199450"/>
                  <a:pt x="128781" y="198155"/>
                  <a:pt x="130073" y="198155"/>
                </a:cubicBezTo>
                <a:cubicBezTo>
                  <a:pt x="152034" y="196861"/>
                  <a:pt x="173996" y="198155"/>
                  <a:pt x="195957" y="198155"/>
                </a:cubicBezTo>
                <a:cubicBezTo>
                  <a:pt x="195957" y="198155"/>
                  <a:pt x="197249" y="198155"/>
                  <a:pt x="197249" y="199450"/>
                </a:cubicBezTo>
                <a:cubicBezTo>
                  <a:pt x="198541" y="199450"/>
                  <a:pt x="198541" y="199450"/>
                  <a:pt x="199833" y="200744"/>
                </a:cubicBezTo>
                <a:cubicBezTo>
                  <a:pt x="202416" y="226625"/>
                  <a:pt x="201125" y="252507"/>
                  <a:pt x="202416" y="277094"/>
                </a:cubicBezTo>
                <a:cubicBezTo>
                  <a:pt x="205000" y="274506"/>
                  <a:pt x="237297" y="275800"/>
                  <a:pt x="241173" y="275800"/>
                </a:cubicBezTo>
                <a:cubicBezTo>
                  <a:pt x="241173" y="275800"/>
                  <a:pt x="241173" y="275800"/>
                  <a:pt x="278636" y="275800"/>
                </a:cubicBezTo>
                <a:cubicBezTo>
                  <a:pt x="278636" y="274506"/>
                  <a:pt x="278636" y="274506"/>
                  <a:pt x="279928" y="274506"/>
                </a:cubicBezTo>
                <a:cubicBezTo>
                  <a:pt x="279928" y="274506"/>
                  <a:pt x="279928" y="274506"/>
                  <a:pt x="282512" y="274506"/>
                </a:cubicBezTo>
                <a:cubicBezTo>
                  <a:pt x="282512" y="270624"/>
                  <a:pt x="281220" y="265447"/>
                  <a:pt x="281220" y="261565"/>
                </a:cubicBezTo>
                <a:cubicBezTo>
                  <a:pt x="281220" y="261565"/>
                  <a:pt x="279928" y="261565"/>
                  <a:pt x="279928" y="261565"/>
                </a:cubicBezTo>
                <a:cubicBezTo>
                  <a:pt x="279928" y="261565"/>
                  <a:pt x="278636" y="262859"/>
                  <a:pt x="278636" y="262859"/>
                </a:cubicBezTo>
                <a:cubicBezTo>
                  <a:pt x="261842" y="265447"/>
                  <a:pt x="245048" y="262859"/>
                  <a:pt x="228254" y="262859"/>
                </a:cubicBezTo>
                <a:cubicBezTo>
                  <a:pt x="226962" y="262859"/>
                  <a:pt x="226962" y="261565"/>
                  <a:pt x="228254" y="261565"/>
                </a:cubicBezTo>
                <a:cubicBezTo>
                  <a:pt x="242464" y="260271"/>
                  <a:pt x="257967" y="258977"/>
                  <a:pt x="272177" y="260271"/>
                </a:cubicBezTo>
                <a:cubicBezTo>
                  <a:pt x="274761" y="258977"/>
                  <a:pt x="278636" y="258977"/>
                  <a:pt x="281220" y="258977"/>
                </a:cubicBezTo>
                <a:cubicBezTo>
                  <a:pt x="281220" y="255095"/>
                  <a:pt x="281220" y="252507"/>
                  <a:pt x="279928" y="248624"/>
                </a:cubicBezTo>
                <a:cubicBezTo>
                  <a:pt x="263134" y="248624"/>
                  <a:pt x="245048" y="248624"/>
                  <a:pt x="228254" y="248624"/>
                </a:cubicBezTo>
                <a:cubicBezTo>
                  <a:pt x="226962" y="248624"/>
                  <a:pt x="226962" y="246036"/>
                  <a:pt x="228254" y="246036"/>
                </a:cubicBezTo>
                <a:cubicBezTo>
                  <a:pt x="245048" y="246036"/>
                  <a:pt x="263134" y="244742"/>
                  <a:pt x="279928" y="244742"/>
                </a:cubicBezTo>
                <a:cubicBezTo>
                  <a:pt x="279928" y="240860"/>
                  <a:pt x="279928" y="236978"/>
                  <a:pt x="279928" y="233095"/>
                </a:cubicBezTo>
                <a:cubicBezTo>
                  <a:pt x="264426" y="234390"/>
                  <a:pt x="248924" y="235684"/>
                  <a:pt x="233421" y="234390"/>
                </a:cubicBezTo>
                <a:cubicBezTo>
                  <a:pt x="232130" y="234390"/>
                  <a:pt x="232130" y="233095"/>
                  <a:pt x="233421" y="233095"/>
                </a:cubicBezTo>
                <a:cubicBezTo>
                  <a:pt x="248924" y="233095"/>
                  <a:pt x="264426" y="231801"/>
                  <a:pt x="279928" y="229213"/>
                </a:cubicBezTo>
                <a:cubicBezTo>
                  <a:pt x="279928" y="226625"/>
                  <a:pt x="279928" y="222743"/>
                  <a:pt x="278636" y="218861"/>
                </a:cubicBezTo>
                <a:cubicBezTo>
                  <a:pt x="265718" y="221449"/>
                  <a:pt x="250216" y="221449"/>
                  <a:pt x="236005" y="220155"/>
                </a:cubicBezTo>
                <a:cubicBezTo>
                  <a:pt x="234713" y="220155"/>
                  <a:pt x="234713" y="217567"/>
                  <a:pt x="236005" y="217567"/>
                </a:cubicBezTo>
                <a:cubicBezTo>
                  <a:pt x="250216" y="217567"/>
                  <a:pt x="264426" y="216273"/>
                  <a:pt x="278636" y="216273"/>
                </a:cubicBezTo>
                <a:cubicBezTo>
                  <a:pt x="278636" y="212390"/>
                  <a:pt x="278636" y="207214"/>
                  <a:pt x="278636" y="203332"/>
                </a:cubicBezTo>
                <a:cubicBezTo>
                  <a:pt x="264426" y="205920"/>
                  <a:pt x="248924" y="204626"/>
                  <a:pt x="234713" y="204626"/>
                </a:cubicBezTo>
                <a:cubicBezTo>
                  <a:pt x="233421" y="204626"/>
                  <a:pt x="233421" y="203332"/>
                  <a:pt x="234713" y="203332"/>
                </a:cubicBezTo>
                <a:cubicBezTo>
                  <a:pt x="248924" y="202038"/>
                  <a:pt x="264426" y="199450"/>
                  <a:pt x="278636" y="200744"/>
                </a:cubicBezTo>
                <a:cubicBezTo>
                  <a:pt x="278636" y="196861"/>
                  <a:pt x="278636" y="191685"/>
                  <a:pt x="278636" y="187803"/>
                </a:cubicBezTo>
                <a:cubicBezTo>
                  <a:pt x="263134" y="187803"/>
                  <a:pt x="247632" y="186509"/>
                  <a:pt x="232130" y="186509"/>
                </a:cubicBezTo>
                <a:cubicBezTo>
                  <a:pt x="230838" y="186509"/>
                  <a:pt x="230838" y="183921"/>
                  <a:pt x="232130" y="183921"/>
                </a:cubicBezTo>
                <a:cubicBezTo>
                  <a:pt x="247632" y="183921"/>
                  <a:pt x="263134" y="183921"/>
                  <a:pt x="278636" y="183921"/>
                </a:cubicBezTo>
                <a:cubicBezTo>
                  <a:pt x="278636" y="180038"/>
                  <a:pt x="277344" y="176156"/>
                  <a:pt x="277344" y="172274"/>
                </a:cubicBezTo>
                <a:cubicBezTo>
                  <a:pt x="263134" y="174862"/>
                  <a:pt x="247632" y="174862"/>
                  <a:pt x="233421" y="173568"/>
                </a:cubicBezTo>
                <a:cubicBezTo>
                  <a:pt x="232130" y="172274"/>
                  <a:pt x="232130" y="170980"/>
                  <a:pt x="233421" y="170980"/>
                </a:cubicBezTo>
                <a:cubicBezTo>
                  <a:pt x="248924" y="170980"/>
                  <a:pt x="263134" y="169686"/>
                  <a:pt x="277344" y="168392"/>
                </a:cubicBezTo>
                <a:lnTo>
                  <a:pt x="277344" y="155451"/>
                </a:lnTo>
                <a:cubicBezTo>
                  <a:pt x="263134" y="156745"/>
                  <a:pt x="248924" y="156745"/>
                  <a:pt x="234713" y="155451"/>
                </a:cubicBezTo>
                <a:cubicBezTo>
                  <a:pt x="233421" y="155451"/>
                  <a:pt x="233421" y="152863"/>
                  <a:pt x="234713" y="152863"/>
                </a:cubicBezTo>
                <a:cubicBezTo>
                  <a:pt x="248924" y="152863"/>
                  <a:pt x="263134" y="152863"/>
                  <a:pt x="277344" y="151569"/>
                </a:cubicBezTo>
                <a:cubicBezTo>
                  <a:pt x="277344" y="143804"/>
                  <a:pt x="277344" y="136040"/>
                  <a:pt x="277344" y="128275"/>
                </a:cubicBezTo>
                <a:cubicBezTo>
                  <a:pt x="261842" y="128275"/>
                  <a:pt x="247632" y="128275"/>
                  <a:pt x="232130" y="125687"/>
                </a:cubicBezTo>
                <a:cubicBezTo>
                  <a:pt x="230838" y="125687"/>
                  <a:pt x="230838" y="124393"/>
                  <a:pt x="232130" y="124393"/>
                </a:cubicBezTo>
                <a:cubicBezTo>
                  <a:pt x="247632" y="124393"/>
                  <a:pt x="261842" y="124393"/>
                  <a:pt x="277344" y="124393"/>
                </a:cubicBezTo>
                <a:cubicBezTo>
                  <a:pt x="277344" y="123099"/>
                  <a:pt x="277344" y="120511"/>
                  <a:pt x="276053" y="117923"/>
                </a:cubicBezTo>
                <a:cubicBezTo>
                  <a:pt x="276053" y="116629"/>
                  <a:pt x="277344" y="116629"/>
                  <a:pt x="277344" y="115334"/>
                </a:cubicBezTo>
                <a:cubicBezTo>
                  <a:pt x="263134" y="115334"/>
                  <a:pt x="247632" y="114040"/>
                  <a:pt x="233421" y="114040"/>
                </a:cubicBezTo>
                <a:cubicBezTo>
                  <a:pt x="232130" y="114040"/>
                  <a:pt x="232130" y="111452"/>
                  <a:pt x="233421" y="111452"/>
                </a:cubicBezTo>
                <a:cubicBezTo>
                  <a:pt x="260550" y="111452"/>
                  <a:pt x="286387" y="110158"/>
                  <a:pt x="313516" y="112746"/>
                </a:cubicBezTo>
                <a:cubicBezTo>
                  <a:pt x="313516" y="112746"/>
                  <a:pt x="314808" y="112746"/>
                  <a:pt x="314808" y="114040"/>
                </a:cubicBezTo>
                <a:cubicBezTo>
                  <a:pt x="317392" y="108864"/>
                  <a:pt x="319976" y="103688"/>
                  <a:pt x="322559" y="98511"/>
                </a:cubicBezTo>
                <a:cubicBezTo>
                  <a:pt x="292847" y="98511"/>
                  <a:pt x="261842" y="95923"/>
                  <a:pt x="230838" y="95923"/>
                </a:cubicBezTo>
                <a:cubicBezTo>
                  <a:pt x="229545" y="95923"/>
                  <a:pt x="229545" y="93335"/>
                  <a:pt x="230838" y="93335"/>
                </a:cubicBezTo>
                <a:cubicBezTo>
                  <a:pt x="261842" y="93335"/>
                  <a:pt x="292847" y="92041"/>
                  <a:pt x="323851" y="94629"/>
                </a:cubicBezTo>
                <a:cubicBezTo>
                  <a:pt x="322559" y="94629"/>
                  <a:pt x="322559" y="93335"/>
                  <a:pt x="323851" y="92041"/>
                </a:cubicBezTo>
                <a:cubicBezTo>
                  <a:pt x="321268" y="93335"/>
                  <a:pt x="317392" y="92041"/>
                  <a:pt x="316100" y="90747"/>
                </a:cubicBezTo>
                <a:cubicBezTo>
                  <a:pt x="312225" y="89453"/>
                  <a:pt x="309641" y="86865"/>
                  <a:pt x="307057" y="85571"/>
                </a:cubicBezTo>
                <a:cubicBezTo>
                  <a:pt x="303182" y="84277"/>
                  <a:pt x="300598" y="82983"/>
                  <a:pt x="298014" y="81688"/>
                </a:cubicBezTo>
                <a:cubicBezTo>
                  <a:pt x="298014" y="81688"/>
                  <a:pt x="296722" y="81688"/>
                  <a:pt x="296722" y="81688"/>
                </a:cubicBezTo>
                <a:cubicBezTo>
                  <a:pt x="274761" y="80394"/>
                  <a:pt x="254091" y="80394"/>
                  <a:pt x="232130" y="81688"/>
                </a:cubicBezTo>
                <a:cubicBezTo>
                  <a:pt x="230838" y="81688"/>
                  <a:pt x="230838" y="79100"/>
                  <a:pt x="232130" y="79100"/>
                </a:cubicBezTo>
                <a:cubicBezTo>
                  <a:pt x="251507" y="76512"/>
                  <a:pt x="270885" y="76512"/>
                  <a:pt x="290263" y="77806"/>
                </a:cubicBezTo>
                <a:cubicBezTo>
                  <a:pt x="283804" y="73924"/>
                  <a:pt x="276053" y="70042"/>
                  <a:pt x="268302" y="64865"/>
                </a:cubicBezTo>
                <a:cubicBezTo>
                  <a:pt x="254091" y="67454"/>
                  <a:pt x="237297" y="64865"/>
                  <a:pt x="221794" y="63571"/>
                </a:cubicBezTo>
                <a:cubicBezTo>
                  <a:pt x="220502" y="63571"/>
                  <a:pt x="220502" y="60983"/>
                  <a:pt x="221794" y="60983"/>
                </a:cubicBezTo>
                <a:cubicBezTo>
                  <a:pt x="236005" y="62277"/>
                  <a:pt x="250216" y="62277"/>
                  <a:pt x="263134" y="62277"/>
                </a:cubicBezTo>
                <a:cubicBezTo>
                  <a:pt x="263134" y="60983"/>
                  <a:pt x="263134" y="59689"/>
                  <a:pt x="263134" y="59689"/>
                </a:cubicBezTo>
                <a:cubicBezTo>
                  <a:pt x="263134" y="55807"/>
                  <a:pt x="263134" y="51925"/>
                  <a:pt x="263134" y="49337"/>
                </a:cubicBezTo>
                <a:cubicBezTo>
                  <a:pt x="252799" y="51925"/>
                  <a:pt x="239881" y="50631"/>
                  <a:pt x="229545" y="49337"/>
                </a:cubicBezTo>
                <a:cubicBezTo>
                  <a:pt x="228254" y="49337"/>
                  <a:pt x="228254" y="46748"/>
                  <a:pt x="229545" y="46748"/>
                </a:cubicBezTo>
                <a:cubicBezTo>
                  <a:pt x="241173" y="46748"/>
                  <a:pt x="251507" y="45454"/>
                  <a:pt x="263134" y="46748"/>
                </a:cubicBezTo>
                <a:cubicBezTo>
                  <a:pt x="263134" y="42866"/>
                  <a:pt x="264426" y="38984"/>
                  <a:pt x="264426" y="35102"/>
                </a:cubicBezTo>
                <a:cubicBezTo>
                  <a:pt x="256675" y="35102"/>
                  <a:pt x="248924" y="35102"/>
                  <a:pt x="242464" y="33808"/>
                </a:cubicBezTo>
                <a:cubicBezTo>
                  <a:pt x="239881" y="33808"/>
                  <a:pt x="239881" y="31220"/>
                  <a:pt x="242464" y="31220"/>
                </a:cubicBezTo>
                <a:cubicBezTo>
                  <a:pt x="248924" y="31220"/>
                  <a:pt x="256675" y="29925"/>
                  <a:pt x="264426" y="31220"/>
                </a:cubicBezTo>
                <a:cubicBezTo>
                  <a:pt x="264426" y="28631"/>
                  <a:pt x="264426" y="27337"/>
                  <a:pt x="264426" y="24749"/>
                </a:cubicBezTo>
                <a:cubicBezTo>
                  <a:pt x="261842" y="23455"/>
                  <a:pt x="256675" y="24749"/>
                  <a:pt x="255383" y="23455"/>
                </a:cubicBezTo>
                <a:cubicBezTo>
                  <a:pt x="252799" y="23455"/>
                  <a:pt x="248924" y="23455"/>
                  <a:pt x="246340" y="23455"/>
                </a:cubicBezTo>
                <a:cubicBezTo>
                  <a:pt x="239881" y="23455"/>
                  <a:pt x="233421" y="22161"/>
                  <a:pt x="228254" y="22161"/>
                </a:cubicBezTo>
                <a:cubicBezTo>
                  <a:pt x="226962" y="27337"/>
                  <a:pt x="226962" y="32514"/>
                  <a:pt x="226962" y="37690"/>
                </a:cubicBezTo>
                <a:cubicBezTo>
                  <a:pt x="226962" y="37690"/>
                  <a:pt x="226962" y="38984"/>
                  <a:pt x="226962" y="38984"/>
                </a:cubicBezTo>
                <a:cubicBezTo>
                  <a:pt x="226962" y="41572"/>
                  <a:pt x="225670" y="41572"/>
                  <a:pt x="224378" y="40278"/>
                </a:cubicBezTo>
                <a:cubicBezTo>
                  <a:pt x="224378" y="40278"/>
                  <a:pt x="224378" y="40278"/>
                  <a:pt x="223086" y="40278"/>
                </a:cubicBezTo>
                <a:cubicBezTo>
                  <a:pt x="211459" y="35102"/>
                  <a:pt x="199833" y="28631"/>
                  <a:pt x="189498" y="20867"/>
                </a:cubicBezTo>
                <a:cubicBezTo>
                  <a:pt x="181747" y="16985"/>
                  <a:pt x="171412" y="11808"/>
                  <a:pt x="164953" y="4044"/>
                </a:cubicBezTo>
                <a:close/>
                <a:moveTo>
                  <a:pt x="162006" y="574"/>
                </a:moveTo>
                <a:cubicBezTo>
                  <a:pt x="163302" y="-718"/>
                  <a:pt x="164598" y="574"/>
                  <a:pt x="165894" y="574"/>
                </a:cubicBezTo>
                <a:cubicBezTo>
                  <a:pt x="176262" y="4449"/>
                  <a:pt x="185334" y="12198"/>
                  <a:pt x="194407" y="17365"/>
                </a:cubicBezTo>
                <a:cubicBezTo>
                  <a:pt x="203479" y="23823"/>
                  <a:pt x="212551" y="28990"/>
                  <a:pt x="222920" y="34156"/>
                </a:cubicBezTo>
                <a:cubicBezTo>
                  <a:pt x="221624" y="30282"/>
                  <a:pt x="221624" y="26407"/>
                  <a:pt x="221624" y="22532"/>
                </a:cubicBezTo>
                <a:cubicBezTo>
                  <a:pt x="221624" y="21240"/>
                  <a:pt x="222920" y="21240"/>
                  <a:pt x="224216" y="19948"/>
                </a:cubicBezTo>
                <a:cubicBezTo>
                  <a:pt x="224216" y="19948"/>
                  <a:pt x="224216" y="18657"/>
                  <a:pt x="225512" y="18657"/>
                </a:cubicBezTo>
                <a:cubicBezTo>
                  <a:pt x="235881" y="17365"/>
                  <a:pt x="244953" y="17365"/>
                  <a:pt x="255321" y="18657"/>
                </a:cubicBezTo>
                <a:cubicBezTo>
                  <a:pt x="257914" y="18657"/>
                  <a:pt x="263098" y="18657"/>
                  <a:pt x="266986" y="19948"/>
                </a:cubicBezTo>
                <a:cubicBezTo>
                  <a:pt x="268282" y="18657"/>
                  <a:pt x="269578" y="18657"/>
                  <a:pt x="269578" y="21240"/>
                </a:cubicBezTo>
                <a:cubicBezTo>
                  <a:pt x="270874" y="22532"/>
                  <a:pt x="270874" y="23823"/>
                  <a:pt x="269578" y="25115"/>
                </a:cubicBezTo>
                <a:cubicBezTo>
                  <a:pt x="269578" y="27698"/>
                  <a:pt x="269578" y="30282"/>
                  <a:pt x="269578" y="32865"/>
                </a:cubicBezTo>
                <a:cubicBezTo>
                  <a:pt x="269578" y="32865"/>
                  <a:pt x="269578" y="32865"/>
                  <a:pt x="269578" y="34156"/>
                </a:cubicBezTo>
                <a:cubicBezTo>
                  <a:pt x="269578" y="43198"/>
                  <a:pt x="269578" y="52240"/>
                  <a:pt x="268282" y="61281"/>
                </a:cubicBezTo>
                <a:cubicBezTo>
                  <a:pt x="279946" y="66448"/>
                  <a:pt x="291611" y="71614"/>
                  <a:pt x="303275" y="78073"/>
                </a:cubicBezTo>
                <a:cubicBezTo>
                  <a:pt x="309755" y="81948"/>
                  <a:pt x="322716" y="85822"/>
                  <a:pt x="327900" y="90989"/>
                </a:cubicBezTo>
                <a:cubicBezTo>
                  <a:pt x="330492" y="90989"/>
                  <a:pt x="331788" y="93572"/>
                  <a:pt x="330492" y="96156"/>
                </a:cubicBezTo>
                <a:cubicBezTo>
                  <a:pt x="325308" y="107781"/>
                  <a:pt x="318828" y="118114"/>
                  <a:pt x="311051" y="128447"/>
                </a:cubicBezTo>
                <a:cubicBezTo>
                  <a:pt x="311051" y="129739"/>
                  <a:pt x="309755" y="129739"/>
                  <a:pt x="309755" y="129739"/>
                </a:cubicBezTo>
                <a:cubicBezTo>
                  <a:pt x="308459" y="131030"/>
                  <a:pt x="307163" y="132322"/>
                  <a:pt x="305867" y="131030"/>
                </a:cubicBezTo>
                <a:cubicBezTo>
                  <a:pt x="298091" y="127155"/>
                  <a:pt x="290315" y="123280"/>
                  <a:pt x="282538" y="119405"/>
                </a:cubicBezTo>
                <a:cubicBezTo>
                  <a:pt x="283834" y="172363"/>
                  <a:pt x="286427" y="224029"/>
                  <a:pt x="287723" y="275695"/>
                </a:cubicBezTo>
                <a:cubicBezTo>
                  <a:pt x="287723" y="276987"/>
                  <a:pt x="286427" y="278278"/>
                  <a:pt x="286427" y="278278"/>
                </a:cubicBezTo>
                <a:cubicBezTo>
                  <a:pt x="285131" y="279570"/>
                  <a:pt x="285131" y="280862"/>
                  <a:pt x="282538" y="280862"/>
                </a:cubicBezTo>
                <a:cubicBezTo>
                  <a:pt x="255321" y="280862"/>
                  <a:pt x="226808" y="283445"/>
                  <a:pt x="198295" y="282153"/>
                </a:cubicBezTo>
                <a:cubicBezTo>
                  <a:pt x="196999" y="282153"/>
                  <a:pt x="195703" y="280862"/>
                  <a:pt x="196999" y="279570"/>
                </a:cubicBezTo>
                <a:cubicBezTo>
                  <a:pt x="195703" y="278278"/>
                  <a:pt x="195703" y="278278"/>
                  <a:pt x="195703" y="278278"/>
                </a:cubicBezTo>
                <a:cubicBezTo>
                  <a:pt x="195703" y="252445"/>
                  <a:pt x="194407" y="227904"/>
                  <a:pt x="195703" y="203363"/>
                </a:cubicBezTo>
                <a:cubicBezTo>
                  <a:pt x="176262" y="205946"/>
                  <a:pt x="152933" y="207238"/>
                  <a:pt x="133493" y="202071"/>
                </a:cubicBezTo>
                <a:cubicBezTo>
                  <a:pt x="134789" y="213696"/>
                  <a:pt x="134789" y="226612"/>
                  <a:pt x="134789" y="239529"/>
                </a:cubicBezTo>
                <a:cubicBezTo>
                  <a:pt x="136085" y="251154"/>
                  <a:pt x="137381" y="264070"/>
                  <a:pt x="134789" y="276987"/>
                </a:cubicBezTo>
                <a:cubicBezTo>
                  <a:pt x="134789" y="276987"/>
                  <a:pt x="133493" y="278278"/>
                  <a:pt x="133493" y="276987"/>
                </a:cubicBezTo>
                <a:cubicBezTo>
                  <a:pt x="133493" y="278278"/>
                  <a:pt x="133493" y="280862"/>
                  <a:pt x="130900" y="280862"/>
                </a:cubicBezTo>
                <a:cubicBezTo>
                  <a:pt x="104980" y="283445"/>
                  <a:pt x="77763" y="283445"/>
                  <a:pt x="51842" y="279570"/>
                </a:cubicBezTo>
                <a:cubicBezTo>
                  <a:pt x="50546" y="280862"/>
                  <a:pt x="47953" y="280862"/>
                  <a:pt x="47953" y="278278"/>
                </a:cubicBezTo>
                <a:cubicBezTo>
                  <a:pt x="46657" y="226612"/>
                  <a:pt x="42769" y="173655"/>
                  <a:pt x="44065" y="121989"/>
                </a:cubicBezTo>
                <a:cubicBezTo>
                  <a:pt x="42769" y="123280"/>
                  <a:pt x="40177" y="124572"/>
                  <a:pt x="37585" y="125864"/>
                </a:cubicBezTo>
                <a:cubicBezTo>
                  <a:pt x="33697" y="128447"/>
                  <a:pt x="31105" y="131030"/>
                  <a:pt x="27217" y="133614"/>
                </a:cubicBezTo>
                <a:cubicBezTo>
                  <a:pt x="25921" y="134905"/>
                  <a:pt x="24625" y="133614"/>
                  <a:pt x="24625" y="133614"/>
                </a:cubicBezTo>
                <a:cubicBezTo>
                  <a:pt x="23329" y="133614"/>
                  <a:pt x="23329" y="133614"/>
                  <a:pt x="22033" y="132322"/>
                </a:cubicBezTo>
                <a:cubicBezTo>
                  <a:pt x="16848" y="127155"/>
                  <a:pt x="12960" y="119405"/>
                  <a:pt x="9072" y="114239"/>
                </a:cubicBezTo>
                <a:cubicBezTo>
                  <a:pt x="5184" y="109072"/>
                  <a:pt x="0" y="102614"/>
                  <a:pt x="0" y="97447"/>
                </a:cubicBezTo>
                <a:cubicBezTo>
                  <a:pt x="0" y="96156"/>
                  <a:pt x="1296" y="94864"/>
                  <a:pt x="2592" y="94864"/>
                </a:cubicBezTo>
                <a:cubicBezTo>
                  <a:pt x="2592" y="94864"/>
                  <a:pt x="2592" y="94864"/>
                  <a:pt x="2592" y="93572"/>
                </a:cubicBezTo>
                <a:cubicBezTo>
                  <a:pt x="6480" y="92281"/>
                  <a:pt x="9072" y="90989"/>
                  <a:pt x="11664" y="89697"/>
                </a:cubicBezTo>
                <a:cubicBezTo>
                  <a:pt x="59618" y="57406"/>
                  <a:pt x="112756" y="31573"/>
                  <a:pt x="162006" y="574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67651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6005015" y="1596788"/>
            <a:ext cx="818866" cy="4640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ea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55250" y="2790702"/>
            <a:ext cx="8114678" cy="390876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ko-KR" altLang="en-US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헤럴드</a:t>
            </a:r>
            <a:r>
              <a:rPr lang="en-US" altLang="ko-KR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: </a:t>
            </a:r>
            <a:r>
              <a:rPr lang="ko-KR" altLang="en-US" sz="2400" dirty="0"/>
              <a:t>이 좋은 날씨에 우린 왜 애인도 하나 없는 걸까</a:t>
            </a:r>
            <a:r>
              <a:rPr lang="en-US" altLang="ko-KR" sz="2400" dirty="0"/>
              <a:t>? </a:t>
            </a:r>
            <a:r>
              <a:rPr lang="ko-KR" altLang="en-US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웨이빈</a:t>
            </a:r>
            <a:r>
              <a:rPr lang="en-US" altLang="ko-KR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: </a:t>
            </a:r>
            <a:r>
              <a:rPr lang="ko-KR" altLang="en-US" sz="2400" dirty="0"/>
              <a:t>휴</a:t>
            </a:r>
            <a:r>
              <a:rPr lang="en-US" altLang="ko-KR" sz="2400" dirty="0"/>
              <a:t>. </a:t>
            </a:r>
            <a:r>
              <a:rPr lang="ko-KR" altLang="en-US" sz="2400" dirty="0"/>
              <a:t>다들 짝이 있는데 우리만 이게 뭐야</a:t>
            </a:r>
            <a:r>
              <a:rPr lang="en-US" altLang="ko-KR" sz="2400" dirty="0"/>
              <a:t>.</a:t>
            </a:r>
            <a:endParaRPr lang="en-US" altLang="ko-KR" sz="2400" dirty="0" smtClean="0"/>
          </a:p>
          <a:p>
            <a:r>
              <a:rPr lang="ko-KR" altLang="en-US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정성민</a:t>
            </a:r>
            <a:r>
              <a:rPr lang="en-US" altLang="ko-KR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: </a:t>
            </a:r>
            <a:r>
              <a:rPr lang="ko-KR" altLang="en-US" sz="2400" dirty="0"/>
              <a:t>내가 무용과 여학생 </a:t>
            </a:r>
            <a:r>
              <a:rPr lang="en-US" altLang="ko-KR" sz="2400" dirty="0"/>
              <a:t>3</a:t>
            </a:r>
            <a:r>
              <a:rPr lang="ko-KR" altLang="en-US" sz="2400" dirty="0"/>
              <a:t>명하고 </a:t>
            </a:r>
            <a:r>
              <a:rPr lang="en-US" altLang="ko-KR" sz="2400" dirty="0"/>
              <a:t>3</a:t>
            </a:r>
            <a:r>
              <a:rPr lang="ko-KR" altLang="en-US" sz="2400" dirty="0"/>
              <a:t>대</a:t>
            </a:r>
            <a:r>
              <a:rPr lang="en-US" altLang="ko-KR" sz="2400" dirty="0"/>
              <a:t>3 </a:t>
            </a:r>
            <a:r>
              <a:rPr lang="ko-KR" altLang="en-US" sz="2400" dirty="0"/>
              <a:t>미팅 추진해 볼까</a:t>
            </a:r>
            <a:r>
              <a:rPr lang="en-US" altLang="ko-KR" sz="2400" dirty="0"/>
              <a:t>? </a:t>
            </a:r>
          </a:p>
          <a:p>
            <a:r>
              <a:rPr lang="ko-KR" altLang="en-US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헤럴드</a:t>
            </a:r>
            <a:r>
              <a:rPr lang="en-US" altLang="ko-KR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: </a:t>
            </a:r>
            <a:r>
              <a:rPr lang="ko-KR" altLang="en-US" sz="2400" dirty="0"/>
              <a:t>당연히 좋지</a:t>
            </a:r>
            <a:r>
              <a:rPr lang="en-US" altLang="ko-KR" sz="2400" dirty="0" smtClean="0"/>
              <a:t>.</a:t>
            </a:r>
          </a:p>
          <a:p>
            <a:r>
              <a:rPr lang="ko-KR" altLang="en-US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웨이빈</a:t>
            </a:r>
            <a:r>
              <a:rPr lang="en-US" altLang="ko-KR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: </a:t>
            </a:r>
            <a:r>
              <a:rPr lang="ko-KR" altLang="en-US" sz="2400" dirty="0"/>
              <a:t>소개팅은 몰라도 </a:t>
            </a:r>
            <a:r>
              <a:rPr lang="en-US" altLang="ko-KR" sz="2400" dirty="0"/>
              <a:t>3</a:t>
            </a:r>
            <a:r>
              <a:rPr lang="ko-KR" altLang="en-US" sz="2400" dirty="0"/>
              <a:t>대</a:t>
            </a:r>
            <a:r>
              <a:rPr lang="en-US" altLang="ko-KR" sz="2400" dirty="0"/>
              <a:t>3</a:t>
            </a:r>
            <a:r>
              <a:rPr lang="ko-KR" altLang="en-US" sz="2400" dirty="0"/>
              <a:t>으로 미팅하면 좀 그렇지 않나</a:t>
            </a:r>
            <a:r>
              <a:rPr lang="en-US" altLang="ko-KR" sz="2400" dirty="0" smtClean="0"/>
              <a:t>?</a:t>
            </a:r>
          </a:p>
          <a:p>
            <a:r>
              <a:rPr lang="ko-KR" altLang="en-US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정성민</a:t>
            </a:r>
            <a:r>
              <a:rPr lang="en-US" altLang="ko-KR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: </a:t>
            </a:r>
            <a:r>
              <a:rPr lang="en-US" altLang="ko-KR" sz="2400" dirty="0"/>
              <a:t>1</a:t>
            </a:r>
            <a:r>
              <a:rPr lang="ko-KR" altLang="en-US" sz="2400" dirty="0"/>
              <a:t>대</a:t>
            </a:r>
            <a:r>
              <a:rPr lang="en-US" altLang="ko-KR" sz="2400" dirty="0"/>
              <a:t>1</a:t>
            </a:r>
            <a:r>
              <a:rPr lang="ko-KR" altLang="en-US" sz="2400" dirty="0"/>
              <a:t>로 만나는 소개팅보다 사람 많은 게 더 재미있잖아</a:t>
            </a:r>
            <a:r>
              <a:rPr lang="en-US" altLang="ko-KR" sz="2400" dirty="0" smtClean="0"/>
              <a:t>.</a:t>
            </a:r>
          </a:p>
          <a:p>
            <a:r>
              <a:rPr lang="en-US" altLang="zh-CN" sz="3200" dirty="0" smtClean="0">
                <a:ea typeface="宋体" panose="02010600030101010101" pitchFamily="2" charset="-122"/>
              </a:rPr>
              <a:t>···</a:t>
            </a:r>
            <a:endParaRPr lang="en-US" altLang="ko-KR" sz="3200" dirty="0" smtClean="0">
              <a:ea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415654" y="2292824"/>
            <a:ext cx="1282889" cy="57320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 rot="21075228">
            <a:off x="7154528" y="262978"/>
            <a:ext cx="1568035" cy="742888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대화</a:t>
            </a:r>
            <a:r>
              <a:rPr lang="en-US" altLang="ko-KR" sz="3200" b="1" dirty="0" smtClean="0">
                <a:solidFill>
                  <a:schemeClr val="bg1"/>
                </a:solidFill>
                <a:ea typeface="宋体" panose="02010600030101010101" pitchFamily="2" charset="-122"/>
                <a:cs typeface="+mn-ea"/>
                <a:sym typeface="+mn-lt"/>
              </a:rPr>
              <a:t>2</a:t>
            </a:r>
            <a:endParaRPr lang="zh-CN" altLang="en-US" sz="3200" b="1" dirty="0">
              <a:solidFill>
                <a:schemeClr val="bg1"/>
              </a:solidFill>
              <a:ea typeface="宋体" panose="02010600030101010101" pitchFamily="2" charset="-122"/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2908" y="-76769"/>
            <a:ext cx="4101540" cy="28674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1015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直接连接符 10"/>
          <p:cNvCxnSpPr/>
          <p:nvPr/>
        </p:nvCxnSpPr>
        <p:spPr>
          <a:xfrm>
            <a:off x="401782" y="969818"/>
            <a:ext cx="6442364" cy="22058"/>
          </a:xfrm>
          <a:prstGeom prst="line">
            <a:avLst/>
          </a:prstGeom>
          <a:ln w="44450">
            <a:solidFill>
              <a:srgbClr val="F66996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700" y="2701049"/>
            <a:ext cx="596900" cy="68695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676400" y="2631189"/>
            <a:ext cx="726288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3600" dirty="0">
                <a:ea typeface="宋体" panose="02010600030101010101" pitchFamily="2" charset="-122"/>
              </a:rPr>
              <a:t>한국 대학교의 축제를 어떻게 </a:t>
            </a:r>
            <a:r>
              <a:rPr lang="ko-KR" altLang="en-US" sz="3600" dirty="0" smtClean="0">
                <a:ea typeface="宋体" panose="02010600030101010101" pitchFamily="2" charset="-122"/>
              </a:rPr>
              <a:t>생각</a:t>
            </a:r>
            <a:endParaRPr lang="en-US" altLang="ko-KR" sz="3600" dirty="0" smtClean="0">
              <a:ea typeface="宋体" panose="02010600030101010101" pitchFamily="2" charset="-122"/>
            </a:endParaRPr>
          </a:p>
          <a:p>
            <a:r>
              <a:rPr lang="ko-KR" altLang="en-US" sz="3600" dirty="0" smtClean="0">
                <a:ea typeface="宋体" panose="02010600030101010101" pitchFamily="2" charset="-122"/>
              </a:rPr>
              <a:t>하세요</a:t>
            </a:r>
            <a:r>
              <a:rPr lang="en-US" altLang="ko-KR" sz="3600" dirty="0">
                <a:ea typeface="宋体" panose="02010600030101010101" pitchFamily="2" charset="-122"/>
              </a:rPr>
              <a:t>?</a:t>
            </a:r>
          </a:p>
          <a:p>
            <a:r>
              <a:rPr lang="ko-KR" altLang="en-US" sz="3600" dirty="0">
                <a:ea typeface="宋体" panose="02010600030101010101" pitchFamily="2" charset="-122"/>
              </a:rPr>
              <a:t>소개팅이나 미팅을 해 본 적이 </a:t>
            </a:r>
            <a:r>
              <a:rPr lang="ko-KR" altLang="en-US" sz="3600" dirty="0" smtClean="0">
                <a:ea typeface="宋体" panose="02010600030101010101" pitchFamily="2" charset="-122"/>
              </a:rPr>
              <a:t>있나</a:t>
            </a:r>
            <a:endParaRPr lang="en-US" altLang="ko-KR" sz="3600" dirty="0" smtClean="0">
              <a:ea typeface="宋体" panose="02010600030101010101" pitchFamily="2" charset="-122"/>
            </a:endParaRPr>
          </a:p>
          <a:p>
            <a:r>
              <a:rPr lang="ko-KR" altLang="en-US" sz="3600" dirty="0" smtClean="0">
                <a:ea typeface="宋体" panose="02010600030101010101" pitchFamily="2" charset="-122"/>
              </a:rPr>
              <a:t>요</a:t>
            </a:r>
            <a:r>
              <a:rPr lang="en-US" altLang="ko-KR" sz="3600" dirty="0">
                <a:ea typeface="宋体" panose="02010600030101010101" pitchFamily="2" charset="-122"/>
              </a:rPr>
              <a:t>?</a:t>
            </a:r>
            <a:endParaRPr kumimoji="1" lang="zh-CN" altLang="en-US" sz="2400" b="1" dirty="0">
              <a:ea typeface="宋体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 rot="21075228">
            <a:off x="6730031" y="220871"/>
            <a:ext cx="2020291" cy="774306"/>
          </a:xfrm>
          <a:prstGeom prst="rect">
            <a:avLst/>
          </a:prstGeom>
          <a:solidFill>
            <a:srgbClr val="F66996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tx1"/>
                </a:solidFill>
                <a:ea typeface="宋体" panose="02010600030101010101" pitchFamily="2" charset="-122"/>
                <a:cs typeface="+mn-ea"/>
                <a:sym typeface="+mn-lt"/>
              </a:rPr>
              <a:t>도입</a:t>
            </a:r>
            <a:endParaRPr lang="zh-CN" altLang="en-US" sz="3200" b="1" dirty="0">
              <a:solidFill>
                <a:schemeClr val="tx1"/>
              </a:solidFill>
              <a:ea typeface="宋体" panose="02010600030101010101" pitchFamily="2" charset="-122"/>
              <a:cs typeface="+mn-ea"/>
              <a:sym typeface="+mn-lt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700" y="3783797"/>
            <a:ext cx="596900" cy="6869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4086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6005015" y="1596788"/>
            <a:ext cx="818866" cy="4640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ea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92600" y="1107687"/>
            <a:ext cx="8114678" cy="452431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ko-KR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헤럴드</a:t>
            </a:r>
            <a:r>
              <a:rPr lang="en-US" altLang="ko-KR" sz="2400" dirty="0">
                <a:latin typeface="宋体" panose="02010600030101010101" pitchFamily="2" charset="-122"/>
                <a:ea typeface="宋体" panose="02010600030101010101" pitchFamily="2" charset="-122"/>
              </a:rPr>
              <a:t>:</a:t>
            </a:r>
            <a:r>
              <a:rPr lang="ko-KR" altLang="en-US" sz="2400" dirty="0"/>
              <a:t> 또 대학교 </a:t>
            </a:r>
            <a:r>
              <a:rPr lang="en-US" altLang="ko-KR" sz="2400" dirty="0"/>
              <a:t>4</a:t>
            </a:r>
            <a:r>
              <a:rPr lang="ko-KR" altLang="en-US" sz="2400" dirty="0"/>
              <a:t>년 동안 미팅 한번 안 해 봤다면 나중에 진짜 후회될 것 같아</a:t>
            </a:r>
            <a:r>
              <a:rPr lang="en-US" altLang="ko-KR" sz="2400" dirty="0"/>
              <a:t>.</a:t>
            </a:r>
          </a:p>
          <a:p>
            <a:r>
              <a:rPr lang="ko-KR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웨이빈</a:t>
            </a:r>
            <a:r>
              <a:rPr lang="en-US" altLang="ko-KR" sz="2400" dirty="0">
                <a:latin typeface="宋体" panose="02010600030101010101" pitchFamily="2" charset="-122"/>
                <a:ea typeface="宋体" panose="02010600030101010101" pitchFamily="2" charset="-122"/>
              </a:rPr>
              <a:t>:</a:t>
            </a:r>
            <a:r>
              <a:rPr lang="ko-KR" altLang="en-US" sz="2400" dirty="0"/>
              <a:t> 그렇긴 한데</a:t>
            </a:r>
            <a:r>
              <a:rPr lang="en-US" altLang="ko-KR" sz="2400" dirty="0" smtClean="0"/>
              <a:t>.</a:t>
            </a:r>
          </a:p>
          <a:p>
            <a:r>
              <a:rPr lang="ko-KR" altLang="en-US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헤럴드</a:t>
            </a:r>
            <a:r>
              <a:rPr lang="en-US" altLang="ko-KR" sz="2400" dirty="0">
                <a:latin typeface="宋体" panose="02010600030101010101" pitchFamily="2" charset="-122"/>
                <a:ea typeface="宋体" panose="02010600030101010101" pitchFamily="2" charset="-122"/>
              </a:rPr>
              <a:t>:</a:t>
            </a:r>
            <a:r>
              <a:rPr lang="ko-KR" altLang="en-US" sz="2400" dirty="0"/>
              <a:t> 우리가 네 마음에 드는 여학생 뺏을까 </a:t>
            </a:r>
            <a:r>
              <a:rPr lang="ko-KR" altLang="en-US" sz="2400" dirty="0" smtClean="0"/>
              <a:t>봐  </a:t>
            </a:r>
            <a:r>
              <a:rPr lang="ko-KR" altLang="en-US" sz="2400" dirty="0"/>
              <a:t>그렇구나</a:t>
            </a:r>
            <a:r>
              <a:rPr lang="en-US" altLang="ko-KR" sz="2400" dirty="0"/>
              <a:t>?</a:t>
            </a:r>
            <a:endParaRPr lang="en-US" altLang="ko-KR" sz="2400" dirty="0" smtClean="0"/>
          </a:p>
          <a:p>
            <a:r>
              <a:rPr lang="ko-KR" altLang="en-US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정성민</a:t>
            </a:r>
            <a:r>
              <a:rPr lang="en-US" altLang="ko-KR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:</a:t>
            </a:r>
            <a:r>
              <a:rPr lang="ko-KR" altLang="en-US" sz="2400" dirty="0" smtClean="0"/>
              <a:t> </a:t>
            </a:r>
            <a:r>
              <a:rPr lang="ko-KR" altLang="en-US" sz="2400" dirty="0">
                <a:hlinkClick r:id="rId4" action="ppaction://hlinksldjump"/>
              </a:rPr>
              <a:t>하긴</a:t>
            </a:r>
            <a:r>
              <a:rPr lang="ko-KR" altLang="en-US" sz="2400" dirty="0"/>
              <a:t> 사랑 앞에선 친구고 뭐고 없지</a:t>
            </a:r>
            <a:r>
              <a:rPr lang="en-US" altLang="ko-KR" sz="2400" dirty="0"/>
              <a:t>? </a:t>
            </a:r>
            <a:endParaRPr lang="en-US" altLang="ko-KR" sz="2400" dirty="0" smtClean="0"/>
          </a:p>
          <a:p>
            <a:r>
              <a:rPr lang="ko-KR" altLang="en-US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웨이빈</a:t>
            </a:r>
            <a:r>
              <a:rPr lang="en-US" altLang="ko-KR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:</a:t>
            </a:r>
            <a:r>
              <a:rPr lang="ko-KR" altLang="en-US" sz="2400" dirty="0" smtClean="0"/>
              <a:t> </a:t>
            </a:r>
            <a:r>
              <a:rPr lang="ko-KR" altLang="en-US" sz="2400" dirty="0"/>
              <a:t>그런 게 아니라 여자들 앞에</a:t>
            </a:r>
            <a:r>
              <a:rPr lang="ko-KR" altLang="en-US" sz="2400" dirty="0">
                <a:hlinkClick r:id="rId5" action="ppaction://hlinksldjump"/>
              </a:rPr>
              <a:t>만</a:t>
            </a:r>
            <a:r>
              <a:rPr lang="ko-KR" altLang="en-US" sz="2400" dirty="0"/>
              <a:t> 서</a:t>
            </a:r>
            <a:r>
              <a:rPr lang="ko-KR" altLang="en-US" sz="2400" dirty="0">
                <a:hlinkClick r:id="rId5" action="ppaction://hlinksldjump"/>
              </a:rPr>
              <a:t>면</a:t>
            </a:r>
            <a:r>
              <a:rPr lang="ko-KR" altLang="en-US" sz="2400" dirty="0"/>
              <a:t> 너무 </a:t>
            </a:r>
            <a:r>
              <a:rPr lang="ko-KR" altLang="en-US" sz="2400" dirty="0" smtClean="0"/>
              <a:t>부끄러워 하니까 </a:t>
            </a:r>
            <a:r>
              <a:rPr lang="ko-KR" altLang="en-US" sz="2400" dirty="0"/>
              <a:t>내가 폭탄이 될까 봐</a:t>
            </a:r>
            <a:r>
              <a:rPr lang="en-US" altLang="ko-KR" sz="2400" dirty="0"/>
              <a:t>. </a:t>
            </a:r>
            <a:endParaRPr lang="en-US" altLang="ko-KR" sz="2400" dirty="0" smtClean="0"/>
          </a:p>
          <a:p>
            <a:r>
              <a:rPr lang="ko-KR" altLang="en-US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헤럴드</a:t>
            </a:r>
            <a:r>
              <a:rPr lang="en-US" altLang="ko-KR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:</a:t>
            </a:r>
            <a:r>
              <a:rPr lang="ko-KR" altLang="en-US" sz="2400" dirty="0" smtClean="0"/>
              <a:t> </a:t>
            </a:r>
            <a:r>
              <a:rPr lang="ko-KR" altLang="en-US" sz="2400" dirty="0"/>
              <a:t>걱정하지 마</a:t>
            </a:r>
            <a:r>
              <a:rPr lang="en-US" altLang="ko-KR" sz="2400" dirty="0"/>
              <a:t>. </a:t>
            </a:r>
            <a:r>
              <a:rPr lang="ko-KR" altLang="en-US" sz="2400" dirty="0"/>
              <a:t>여자들 인기는 항상 성민이가 </a:t>
            </a:r>
            <a:r>
              <a:rPr lang="ko-KR" altLang="en-US" sz="2400" dirty="0" smtClean="0"/>
              <a:t>독차지 하니까 </a:t>
            </a:r>
            <a:r>
              <a:rPr lang="ko-KR" altLang="en-US" sz="2400" dirty="0"/>
              <a:t>나도 너처럼 들러리가 </a:t>
            </a:r>
            <a:r>
              <a:rPr lang="ko-KR" altLang="en-US" sz="2400" dirty="0" smtClean="0"/>
              <a:t>될 거야</a:t>
            </a:r>
            <a:r>
              <a:rPr lang="en-US" altLang="ko-KR" sz="2400" dirty="0"/>
              <a:t>. </a:t>
            </a:r>
            <a:endParaRPr lang="en-US" altLang="ko-KR" sz="2400" dirty="0" smtClean="0"/>
          </a:p>
          <a:p>
            <a:r>
              <a:rPr lang="ko-KR" altLang="en-US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정성민</a:t>
            </a:r>
            <a:r>
              <a:rPr lang="en-US" altLang="ko-KR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:</a:t>
            </a:r>
            <a:r>
              <a:rPr lang="ko-KR" altLang="en-US" sz="2400" dirty="0" smtClean="0"/>
              <a:t> </a:t>
            </a:r>
            <a:r>
              <a:rPr lang="ko-KR" altLang="en-US" sz="2400" dirty="0"/>
              <a:t>아니야</a:t>
            </a:r>
            <a:r>
              <a:rPr lang="en-US" altLang="ko-KR" sz="2400" dirty="0"/>
              <a:t>. </a:t>
            </a:r>
            <a:r>
              <a:rPr lang="ko-KR" altLang="en-US" sz="2400" dirty="0"/>
              <a:t>너희 여자 친구는 내가 책임지고 찾아 줄 테니까 걱정하지 마</a:t>
            </a:r>
            <a:r>
              <a:rPr lang="en-US" altLang="ko-KR" sz="2400" dirty="0"/>
              <a:t>. </a:t>
            </a:r>
            <a:endParaRPr lang="en-US" altLang="ko-KR" sz="2400" dirty="0" smtClean="0"/>
          </a:p>
          <a:p>
            <a:r>
              <a:rPr lang="ko-KR" altLang="en-US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헤럴드</a:t>
            </a:r>
            <a:r>
              <a:rPr lang="en-US" altLang="ko-KR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:</a:t>
            </a:r>
            <a:r>
              <a:rPr lang="ko-KR" altLang="en-US" sz="2400" dirty="0" smtClean="0"/>
              <a:t> </a:t>
            </a:r>
            <a:r>
              <a:rPr lang="ko-KR" altLang="en-US" sz="2400" dirty="0"/>
              <a:t>그 약속 꼭 지켜야 돼</a:t>
            </a:r>
            <a:r>
              <a:rPr lang="en-US" altLang="ko-KR" sz="2400" dirty="0"/>
              <a:t>. </a:t>
            </a:r>
            <a:r>
              <a:rPr lang="ko-KR" altLang="en-US" sz="2400" dirty="0"/>
              <a:t>하하하</a:t>
            </a:r>
            <a:r>
              <a:rPr lang="en-US" altLang="ko-KR" sz="2400" dirty="0"/>
              <a:t>.</a:t>
            </a: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415654" y="2292824"/>
            <a:ext cx="1282889" cy="57320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 rot="21075228">
            <a:off x="7154528" y="262978"/>
            <a:ext cx="1568035" cy="742888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대화</a:t>
            </a:r>
            <a:r>
              <a:rPr lang="en-US" altLang="ko-KR" sz="3200" b="1" dirty="0" smtClean="0">
                <a:solidFill>
                  <a:schemeClr val="bg1"/>
                </a:solidFill>
                <a:ea typeface="宋体" panose="02010600030101010101" pitchFamily="2" charset="-122"/>
                <a:cs typeface="+mn-ea"/>
                <a:sym typeface="+mn-lt"/>
              </a:rPr>
              <a:t>2</a:t>
            </a:r>
            <a:endParaRPr lang="zh-CN" altLang="en-US" sz="3200" b="1" dirty="0">
              <a:solidFill>
                <a:schemeClr val="bg1"/>
              </a:solidFill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7" name="webpage-home_81886">
            <a:hlinkClick r:id="rId6" action="ppaction://hlinksldjump"/>
          </p:cNvPr>
          <p:cNvSpPr>
            <a:spLocks noChangeAspect="1"/>
          </p:cNvSpPr>
          <p:nvPr/>
        </p:nvSpPr>
        <p:spPr bwMode="auto">
          <a:xfrm>
            <a:off x="564282" y="382084"/>
            <a:ext cx="609685" cy="520649"/>
          </a:xfrm>
          <a:custGeom>
            <a:avLst/>
            <a:gdLst>
              <a:gd name="connsiteX0" fmla="*/ 231504 w 331000"/>
              <a:gd name="connsiteY0" fmla="*/ 138982 h 282662"/>
              <a:gd name="connsiteX1" fmla="*/ 274911 w 331000"/>
              <a:gd name="connsiteY1" fmla="*/ 138982 h 282662"/>
              <a:gd name="connsiteX2" fmla="*/ 274911 w 331000"/>
              <a:gd name="connsiteY2" fmla="*/ 141522 h 282662"/>
              <a:gd name="connsiteX3" fmla="*/ 231504 w 331000"/>
              <a:gd name="connsiteY3" fmla="*/ 141522 h 282662"/>
              <a:gd name="connsiteX4" fmla="*/ 231504 w 331000"/>
              <a:gd name="connsiteY4" fmla="*/ 138982 h 282662"/>
              <a:gd name="connsiteX5" fmla="*/ 314325 w 331000"/>
              <a:gd name="connsiteY5" fmla="*/ 115169 h 282662"/>
              <a:gd name="connsiteX6" fmla="*/ 285750 w 331000"/>
              <a:gd name="connsiteY6" fmla="*/ 116360 h 282662"/>
              <a:gd name="connsiteX7" fmla="*/ 307522 w 331000"/>
              <a:gd name="connsiteY7" fmla="*/ 124694 h 282662"/>
              <a:gd name="connsiteX8" fmla="*/ 314325 w 331000"/>
              <a:gd name="connsiteY8" fmla="*/ 115169 h 282662"/>
              <a:gd name="connsiteX9" fmla="*/ 164953 w 331000"/>
              <a:gd name="connsiteY9" fmla="*/ 4044 h 282662"/>
              <a:gd name="connsiteX10" fmla="*/ 164953 w 331000"/>
              <a:gd name="connsiteY10" fmla="*/ 5338 h 282662"/>
              <a:gd name="connsiteX11" fmla="*/ 12514 w 331000"/>
              <a:gd name="connsiteY11" fmla="*/ 94629 h 282662"/>
              <a:gd name="connsiteX12" fmla="*/ 6055 w 331000"/>
              <a:gd name="connsiteY12" fmla="*/ 98511 h 282662"/>
              <a:gd name="connsiteX13" fmla="*/ 4763 w 331000"/>
              <a:gd name="connsiteY13" fmla="*/ 98511 h 282662"/>
              <a:gd name="connsiteX14" fmla="*/ 9930 w 331000"/>
              <a:gd name="connsiteY14" fmla="*/ 106276 h 282662"/>
              <a:gd name="connsiteX15" fmla="*/ 15098 w 331000"/>
              <a:gd name="connsiteY15" fmla="*/ 112746 h 282662"/>
              <a:gd name="connsiteX16" fmla="*/ 26724 w 331000"/>
              <a:gd name="connsiteY16" fmla="*/ 129569 h 282662"/>
              <a:gd name="connsiteX17" fmla="*/ 34475 w 331000"/>
              <a:gd name="connsiteY17" fmla="*/ 121805 h 282662"/>
              <a:gd name="connsiteX18" fmla="*/ 46102 w 331000"/>
              <a:gd name="connsiteY18" fmla="*/ 115334 h 282662"/>
              <a:gd name="connsiteX19" fmla="*/ 48686 w 331000"/>
              <a:gd name="connsiteY19" fmla="*/ 117923 h 282662"/>
              <a:gd name="connsiteX20" fmla="*/ 48686 w 331000"/>
              <a:gd name="connsiteY20" fmla="*/ 119217 h 282662"/>
              <a:gd name="connsiteX21" fmla="*/ 55145 w 331000"/>
              <a:gd name="connsiteY21" fmla="*/ 275800 h 282662"/>
              <a:gd name="connsiteX22" fmla="*/ 57729 w 331000"/>
              <a:gd name="connsiteY22" fmla="*/ 275800 h 282662"/>
              <a:gd name="connsiteX23" fmla="*/ 70647 w 331000"/>
              <a:gd name="connsiteY23" fmla="*/ 275800 h 282662"/>
              <a:gd name="connsiteX24" fmla="*/ 90025 w 331000"/>
              <a:gd name="connsiteY24" fmla="*/ 275800 h 282662"/>
              <a:gd name="connsiteX25" fmla="*/ 131364 w 331000"/>
              <a:gd name="connsiteY25" fmla="*/ 275800 h 282662"/>
              <a:gd name="connsiteX26" fmla="*/ 132656 w 331000"/>
              <a:gd name="connsiteY26" fmla="*/ 277094 h 282662"/>
              <a:gd name="connsiteX27" fmla="*/ 130073 w 331000"/>
              <a:gd name="connsiteY27" fmla="*/ 242154 h 282662"/>
              <a:gd name="connsiteX28" fmla="*/ 128781 w 331000"/>
              <a:gd name="connsiteY28" fmla="*/ 202038 h 282662"/>
              <a:gd name="connsiteX29" fmla="*/ 128781 w 331000"/>
              <a:gd name="connsiteY29" fmla="*/ 200744 h 282662"/>
              <a:gd name="connsiteX30" fmla="*/ 130073 w 331000"/>
              <a:gd name="connsiteY30" fmla="*/ 198155 h 282662"/>
              <a:gd name="connsiteX31" fmla="*/ 195957 w 331000"/>
              <a:gd name="connsiteY31" fmla="*/ 198155 h 282662"/>
              <a:gd name="connsiteX32" fmla="*/ 197249 w 331000"/>
              <a:gd name="connsiteY32" fmla="*/ 199450 h 282662"/>
              <a:gd name="connsiteX33" fmla="*/ 199833 w 331000"/>
              <a:gd name="connsiteY33" fmla="*/ 200744 h 282662"/>
              <a:gd name="connsiteX34" fmla="*/ 202416 w 331000"/>
              <a:gd name="connsiteY34" fmla="*/ 277094 h 282662"/>
              <a:gd name="connsiteX35" fmla="*/ 241173 w 331000"/>
              <a:gd name="connsiteY35" fmla="*/ 275800 h 282662"/>
              <a:gd name="connsiteX36" fmla="*/ 278636 w 331000"/>
              <a:gd name="connsiteY36" fmla="*/ 275800 h 282662"/>
              <a:gd name="connsiteX37" fmla="*/ 279928 w 331000"/>
              <a:gd name="connsiteY37" fmla="*/ 274506 h 282662"/>
              <a:gd name="connsiteX38" fmla="*/ 282512 w 331000"/>
              <a:gd name="connsiteY38" fmla="*/ 274506 h 282662"/>
              <a:gd name="connsiteX39" fmla="*/ 281220 w 331000"/>
              <a:gd name="connsiteY39" fmla="*/ 261565 h 282662"/>
              <a:gd name="connsiteX40" fmla="*/ 279928 w 331000"/>
              <a:gd name="connsiteY40" fmla="*/ 261565 h 282662"/>
              <a:gd name="connsiteX41" fmla="*/ 278636 w 331000"/>
              <a:gd name="connsiteY41" fmla="*/ 262859 h 282662"/>
              <a:gd name="connsiteX42" fmla="*/ 228254 w 331000"/>
              <a:gd name="connsiteY42" fmla="*/ 262859 h 282662"/>
              <a:gd name="connsiteX43" fmla="*/ 228254 w 331000"/>
              <a:gd name="connsiteY43" fmla="*/ 261565 h 282662"/>
              <a:gd name="connsiteX44" fmla="*/ 272177 w 331000"/>
              <a:gd name="connsiteY44" fmla="*/ 260271 h 282662"/>
              <a:gd name="connsiteX45" fmla="*/ 281220 w 331000"/>
              <a:gd name="connsiteY45" fmla="*/ 258977 h 282662"/>
              <a:gd name="connsiteX46" fmla="*/ 279928 w 331000"/>
              <a:gd name="connsiteY46" fmla="*/ 248624 h 282662"/>
              <a:gd name="connsiteX47" fmla="*/ 228254 w 331000"/>
              <a:gd name="connsiteY47" fmla="*/ 248624 h 282662"/>
              <a:gd name="connsiteX48" fmla="*/ 228254 w 331000"/>
              <a:gd name="connsiteY48" fmla="*/ 246036 h 282662"/>
              <a:gd name="connsiteX49" fmla="*/ 279928 w 331000"/>
              <a:gd name="connsiteY49" fmla="*/ 244742 h 282662"/>
              <a:gd name="connsiteX50" fmla="*/ 279928 w 331000"/>
              <a:gd name="connsiteY50" fmla="*/ 233095 h 282662"/>
              <a:gd name="connsiteX51" fmla="*/ 233421 w 331000"/>
              <a:gd name="connsiteY51" fmla="*/ 234390 h 282662"/>
              <a:gd name="connsiteX52" fmla="*/ 233421 w 331000"/>
              <a:gd name="connsiteY52" fmla="*/ 233095 h 282662"/>
              <a:gd name="connsiteX53" fmla="*/ 279928 w 331000"/>
              <a:gd name="connsiteY53" fmla="*/ 229213 h 282662"/>
              <a:gd name="connsiteX54" fmla="*/ 278636 w 331000"/>
              <a:gd name="connsiteY54" fmla="*/ 218861 h 282662"/>
              <a:gd name="connsiteX55" fmla="*/ 236005 w 331000"/>
              <a:gd name="connsiteY55" fmla="*/ 220155 h 282662"/>
              <a:gd name="connsiteX56" fmla="*/ 236005 w 331000"/>
              <a:gd name="connsiteY56" fmla="*/ 217567 h 282662"/>
              <a:gd name="connsiteX57" fmla="*/ 278636 w 331000"/>
              <a:gd name="connsiteY57" fmla="*/ 216273 h 282662"/>
              <a:gd name="connsiteX58" fmla="*/ 278636 w 331000"/>
              <a:gd name="connsiteY58" fmla="*/ 203332 h 282662"/>
              <a:gd name="connsiteX59" fmla="*/ 234713 w 331000"/>
              <a:gd name="connsiteY59" fmla="*/ 204626 h 282662"/>
              <a:gd name="connsiteX60" fmla="*/ 234713 w 331000"/>
              <a:gd name="connsiteY60" fmla="*/ 203332 h 282662"/>
              <a:gd name="connsiteX61" fmla="*/ 278636 w 331000"/>
              <a:gd name="connsiteY61" fmla="*/ 200744 h 282662"/>
              <a:gd name="connsiteX62" fmla="*/ 278636 w 331000"/>
              <a:gd name="connsiteY62" fmla="*/ 187803 h 282662"/>
              <a:gd name="connsiteX63" fmla="*/ 232130 w 331000"/>
              <a:gd name="connsiteY63" fmla="*/ 186509 h 282662"/>
              <a:gd name="connsiteX64" fmla="*/ 232130 w 331000"/>
              <a:gd name="connsiteY64" fmla="*/ 183921 h 282662"/>
              <a:gd name="connsiteX65" fmla="*/ 278636 w 331000"/>
              <a:gd name="connsiteY65" fmla="*/ 183921 h 282662"/>
              <a:gd name="connsiteX66" fmla="*/ 277344 w 331000"/>
              <a:gd name="connsiteY66" fmla="*/ 172274 h 282662"/>
              <a:gd name="connsiteX67" fmla="*/ 233421 w 331000"/>
              <a:gd name="connsiteY67" fmla="*/ 173568 h 282662"/>
              <a:gd name="connsiteX68" fmla="*/ 233421 w 331000"/>
              <a:gd name="connsiteY68" fmla="*/ 170980 h 282662"/>
              <a:gd name="connsiteX69" fmla="*/ 277344 w 331000"/>
              <a:gd name="connsiteY69" fmla="*/ 168392 h 282662"/>
              <a:gd name="connsiteX70" fmla="*/ 277344 w 331000"/>
              <a:gd name="connsiteY70" fmla="*/ 155451 h 282662"/>
              <a:gd name="connsiteX71" fmla="*/ 234713 w 331000"/>
              <a:gd name="connsiteY71" fmla="*/ 155451 h 282662"/>
              <a:gd name="connsiteX72" fmla="*/ 234713 w 331000"/>
              <a:gd name="connsiteY72" fmla="*/ 152863 h 282662"/>
              <a:gd name="connsiteX73" fmla="*/ 277344 w 331000"/>
              <a:gd name="connsiteY73" fmla="*/ 151569 h 282662"/>
              <a:gd name="connsiteX74" fmla="*/ 277344 w 331000"/>
              <a:gd name="connsiteY74" fmla="*/ 128275 h 282662"/>
              <a:gd name="connsiteX75" fmla="*/ 232130 w 331000"/>
              <a:gd name="connsiteY75" fmla="*/ 125687 h 282662"/>
              <a:gd name="connsiteX76" fmla="*/ 232130 w 331000"/>
              <a:gd name="connsiteY76" fmla="*/ 124393 h 282662"/>
              <a:gd name="connsiteX77" fmla="*/ 277344 w 331000"/>
              <a:gd name="connsiteY77" fmla="*/ 124393 h 282662"/>
              <a:gd name="connsiteX78" fmla="*/ 276053 w 331000"/>
              <a:gd name="connsiteY78" fmla="*/ 117923 h 282662"/>
              <a:gd name="connsiteX79" fmla="*/ 277344 w 331000"/>
              <a:gd name="connsiteY79" fmla="*/ 115334 h 282662"/>
              <a:gd name="connsiteX80" fmla="*/ 233421 w 331000"/>
              <a:gd name="connsiteY80" fmla="*/ 114040 h 282662"/>
              <a:gd name="connsiteX81" fmla="*/ 233421 w 331000"/>
              <a:gd name="connsiteY81" fmla="*/ 111452 h 282662"/>
              <a:gd name="connsiteX82" fmla="*/ 313516 w 331000"/>
              <a:gd name="connsiteY82" fmla="*/ 112746 h 282662"/>
              <a:gd name="connsiteX83" fmla="*/ 314808 w 331000"/>
              <a:gd name="connsiteY83" fmla="*/ 114040 h 282662"/>
              <a:gd name="connsiteX84" fmla="*/ 322559 w 331000"/>
              <a:gd name="connsiteY84" fmla="*/ 98511 h 282662"/>
              <a:gd name="connsiteX85" fmla="*/ 230838 w 331000"/>
              <a:gd name="connsiteY85" fmla="*/ 95923 h 282662"/>
              <a:gd name="connsiteX86" fmla="*/ 230838 w 331000"/>
              <a:gd name="connsiteY86" fmla="*/ 93335 h 282662"/>
              <a:gd name="connsiteX87" fmla="*/ 323851 w 331000"/>
              <a:gd name="connsiteY87" fmla="*/ 94629 h 282662"/>
              <a:gd name="connsiteX88" fmla="*/ 323851 w 331000"/>
              <a:gd name="connsiteY88" fmla="*/ 92041 h 282662"/>
              <a:gd name="connsiteX89" fmla="*/ 316100 w 331000"/>
              <a:gd name="connsiteY89" fmla="*/ 90747 h 282662"/>
              <a:gd name="connsiteX90" fmla="*/ 307057 w 331000"/>
              <a:gd name="connsiteY90" fmla="*/ 85571 h 282662"/>
              <a:gd name="connsiteX91" fmla="*/ 298014 w 331000"/>
              <a:gd name="connsiteY91" fmla="*/ 81688 h 282662"/>
              <a:gd name="connsiteX92" fmla="*/ 296722 w 331000"/>
              <a:gd name="connsiteY92" fmla="*/ 81688 h 282662"/>
              <a:gd name="connsiteX93" fmla="*/ 232130 w 331000"/>
              <a:gd name="connsiteY93" fmla="*/ 81688 h 282662"/>
              <a:gd name="connsiteX94" fmla="*/ 232130 w 331000"/>
              <a:gd name="connsiteY94" fmla="*/ 79100 h 282662"/>
              <a:gd name="connsiteX95" fmla="*/ 290263 w 331000"/>
              <a:gd name="connsiteY95" fmla="*/ 77806 h 282662"/>
              <a:gd name="connsiteX96" fmla="*/ 268302 w 331000"/>
              <a:gd name="connsiteY96" fmla="*/ 64865 h 282662"/>
              <a:gd name="connsiteX97" fmla="*/ 221794 w 331000"/>
              <a:gd name="connsiteY97" fmla="*/ 63571 h 282662"/>
              <a:gd name="connsiteX98" fmla="*/ 221794 w 331000"/>
              <a:gd name="connsiteY98" fmla="*/ 60983 h 282662"/>
              <a:gd name="connsiteX99" fmla="*/ 263134 w 331000"/>
              <a:gd name="connsiteY99" fmla="*/ 62277 h 282662"/>
              <a:gd name="connsiteX100" fmla="*/ 263134 w 331000"/>
              <a:gd name="connsiteY100" fmla="*/ 59689 h 282662"/>
              <a:gd name="connsiteX101" fmla="*/ 263134 w 331000"/>
              <a:gd name="connsiteY101" fmla="*/ 49337 h 282662"/>
              <a:gd name="connsiteX102" fmla="*/ 229545 w 331000"/>
              <a:gd name="connsiteY102" fmla="*/ 49337 h 282662"/>
              <a:gd name="connsiteX103" fmla="*/ 229545 w 331000"/>
              <a:gd name="connsiteY103" fmla="*/ 46748 h 282662"/>
              <a:gd name="connsiteX104" fmla="*/ 263134 w 331000"/>
              <a:gd name="connsiteY104" fmla="*/ 46748 h 282662"/>
              <a:gd name="connsiteX105" fmla="*/ 264426 w 331000"/>
              <a:gd name="connsiteY105" fmla="*/ 35102 h 282662"/>
              <a:gd name="connsiteX106" fmla="*/ 242464 w 331000"/>
              <a:gd name="connsiteY106" fmla="*/ 33808 h 282662"/>
              <a:gd name="connsiteX107" fmla="*/ 242464 w 331000"/>
              <a:gd name="connsiteY107" fmla="*/ 31220 h 282662"/>
              <a:gd name="connsiteX108" fmla="*/ 264426 w 331000"/>
              <a:gd name="connsiteY108" fmla="*/ 31220 h 282662"/>
              <a:gd name="connsiteX109" fmla="*/ 264426 w 331000"/>
              <a:gd name="connsiteY109" fmla="*/ 24749 h 282662"/>
              <a:gd name="connsiteX110" fmla="*/ 255383 w 331000"/>
              <a:gd name="connsiteY110" fmla="*/ 23455 h 282662"/>
              <a:gd name="connsiteX111" fmla="*/ 246340 w 331000"/>
              <a:gd name="connsiteY111" fmla="*/ 23455 h 282662"/>
              <a:gd name="connsiteX112" fmla="*/ 228254 w 331000"/>
              <a:gd name="connsiteY112" fmla="*/ 22161 h 282662"/>
              <a:gd name="connsiteX113" fmla="*/ 226962 w 331000"/>
              <a:gd name="connsiteY113" fmla="*/ 37690 h 282662"/>
              <a:gd name="connsiteX114" fmla="*/ 226962 w 331000"/>
              <a:gd name="connsiteY114" fmla="*/ 38984 h 282662"/>
              <a:gd name="connsiteX115" fmla="*/ 224378 w 331000"/>
              <a:gd name="connsiteY115" fmla="*/ 40278 h 282662"/>
              <a:gd name="connsiteX116" fmla="*/ 223086 w 331000"/>
              <a:gd name="connsiteY116" fmla="*/ 40278 h 282662"/>
              <a:gd name="connsiteX117" fmla="*/ 189498 w 331000"/>
              <a:gd name="connsiteY117" fmla="*/ 20867 h 282662"/>
              <a:gd name="connsiteX118" fmla="*/ 164953 w 331000"/>
              <a:gd name="connsiteY118" fmla="*/ 4044 h 282662"/>
              <a:gd name="connsiteX119" fmla="*/ 162006 w 331000"/>
              <a:gd name="connsiteY119" fmla="*/ 574 h 282662"/>
              <a:gd name="connsiteX120" fmla="*/ 165894 w 331000"/>
              <a:gd name="connsiteY120" fmla="*/ 574 h 282662"/>
              <a:gd name="connsiteX121" fmla="*/ 194407 w 331000"/>
              <a:gd name="connsiteY121" fmla="*/ 17365 h 282662"/>
              <a:gd name="connsiteX122" fmla="*/ 222920 w 331000"/>
              <a:gd name="connsiteY122" fmla="*/ 34156 h 282662"/>
              <a:gd name="connsiteX123" fmla="*/ 221624 w 331000"/>
              <a:gd name="connsiteY123" fmla="*/ 22532 h 282662"/>
              <a:gd name="connsiteX124" fmla="*/ 224216 w 331000"/>
              <a:gd name="connsiteY124" fmla="*/ 19948 h 282662"/>
              <a:gd name="connsiteX125" fmla="*/ 225512 w 331000"/>
              <a:gd name="connsiteY125" fmla="*/ 18657 h 282662"/>
              <a:gd name="connsiteX126" fmla="*/ 255321 w 331000"/>
              <a:gd name="connsiteY126" fmla="*/ 18657 h 282662"/>
              <a:gd name="connsiteX127" fmla="*/ 266986 w 331000"/>
              <a:gd name="connsiteY127" fmla="*/ 19948 h 282662"/>
              <a:gd name="connsiteX128" fmla="*/ 269578 w 331000"/>
              <a:gd name="connsiteY128" fmla="*/ 21240 h 282662"/>
              <a:gd name="connsiteX129" fmla="*/ 269578 w 331000"/>
              <a:gd name="connsiteY129" fmla="*/ 25115 h 282662"/>
              <a:gd name="connsiteX130" fmla="*/ 269578 w 331000"/>
              <a:gd name="connsiteY130" fmla="*/ 32865 h 282662"/>
              <a:gd name="connsiteX131" fmla="*/ 269578 w 331000"/>
              <a:gd name="connsiteY131" fmla="*/ 34156 h 282662"/>
              <a:gd name="connsiteX132" fmla="*/ 268282 w 331000"/>
              <a:gd name="connsiteY132" fmla="*/ 61281 h 282662"/>
              <a:gd name="connsiteX133" fmla="*/ 303275 w 331000"/>
              <a:gd name="connsiteY133" fmla="*/ 78073 h 282662"/>
              <a:gd name="connsiteX134" fmla="*/ 327900 w 331000"/>
              <a:gd name="connsiteY134" fmla="*/ 90989 h 282662"/>
              <a:gd name="connsiteX135" fmla="*/ 330492 w 331000"/>
              <a:gd name="connsiteY135" fmla="*/ 96156 h 282662"/>
              <a:gd name="connsiteX136" fmla="*/ 311051 w 331000"/>
              <a:gd name="connsiteY136" fmla="*/ 128447 h 282662"/>
              <a:gd name="connsiteX137" fmla="*/ 309755 w 331000"/>
              <a:gd name="connsiteY137" fmla="*/ 129739 h 282662"/>
              <a:gd name="connsiteX138" fmla="*/ 305867 w 331000"/>
              <a:gd name="connsiteY138" fmla="*/ 131030 h 282662"/>
              <a:gd name="connsiteX139" fmla="*/ 282538 w 331000"/>
              <a:gd name="connsiteY139" fmla="*/ 119405 h 282662"/>
              <a:gd name="connsiteX140" fmla="*/ 287723 w 331000"/>
              <a:gd name="connsiteY140" fmla="*/ 275695 h 282662"/>
              <a:gd name="connsiteX141" fmla="*/ 286427 w 331000"/>
              <a:gd name="connsiteY141" fmla="*/ 278278 h 282662"/>
              <a:gd name="connsiteX142" fmla="*/ 282538 w 331000"/>
              <a:gd name="connsiteY142" fmla="*/ 280862 h 282662"/>
              <a:gd name="connsiteX143" fmla="*/ 198295 w 331000"/>
              <a:gd name="connsiteY143" fmla="*/ 282153 h 282662"/>
              <a:gd name="connsiteX144" fmla="*/ 196999 w 331000"/>
              <a:gd name="connsiteY144" fmla="*/ 279570 h 282662"/>
              <a:gd name="connsiteX145" fmla="*/ 195703 w 331000"/>
              <a:gd name="connsiteY145" fmla="*/ 278278 h 282662"/>
              <a:gd name="connsiteX146" fmla="*/ 195703 w 331000"/>
              <a:gd name="connsiteY146" fmla="*/ 203363 h 282662"/>
              <a:gd name="connsiteX147" fmla="*/ 133493 w 331000"/>
              <a:gd name="connsiteY147" fmla="*/ 202071 h 282662"/>
              <a:gd name="connsiteX148" fmla="*/ 134789 w 331000"/>
              <a:gd name="connsiteY148" fmla="*/ 239529 h 282662"/>
              <a:gd name="connsiteX149" fmla="*/ 134789 w 331000"/>
              <a:gd name="connsiteY149" fmla="*/ 276987 h 282662"/>
              <a:gd name="connsiteX150" fmla="*/ 133493 w 331000"/>
              <a:gd name="connsiteY150" fmla="*/ 276987 h 282662"/>
              <a:gd name="connsiteX151" fmla="*/ 130900 w 331000"/>
              <a:gd name="connsiteY151" fmla="*/ 280862 h 282662"/>
              <a:gd name="connsiteX152" fmla="*/ 51842 w 331000"/>
              <a:gd name="connsiteY152" fmla="*/ 279570 h 282662"/>
              <a:gd name="connsiteX153" fmla="*/ 47953 w 331000"/>
              <a:gd name="connsiteY153" fmla="*/ 278278 h 282662"/>
              <a:gd name="connsiteX154" fmla="*/ 44065 w 331000"/>
              <a:gd name="connsiteY154" fmla="*/ 121989 h 282662"/>
              <a:gd name="connsiteX155" fmla="*/ 37585 w 331000"/>
              <a:gd name="connsiteY155" fmla="*/ 125864 h 282662"/>
              <a:gd name="connsiteX156" fmla="*/ 27217 w 331000"/>
              <a:gd name="connsiteY156" fmla="*/ 133614 h 282662"/>
              <a:gd name="connsiteX157" fmla="*/ 24625 w 331000"/>
              <a:gd name="connsiteY157" fmla="*/ 133614 h 282662"/>
              <a:gd name="connsiteX158" fmla="*/ 22033 w 331000"/>
              <a:gd name="connsiteY158" fmla="*/ 132322 h 282662"/>
              <a:gd name="connsiteX159" fmla="*/ 9072 w 331000"/>
              <a:gd name="connsiteY159" fmla="*/ 114239 h 282662"/>
              <a:gd name="connsiteX160" fmla="*/ 0 w 331000"/>
              <a:gd name="connsiteY160" fmla="*/ 97447 h 282662"/>
              <a:gd name="connsiteX161" fmla="*/ 2592 w 331000"/>
              <a:gd name="connsiteY161" fmla="*/ 94864 h 282662"/>
              <a:gd name="connsiteX162" fmla="*/ 2592 w 331000"/>
              <a:gd name="connsiteY162" fmla="*/ 93572 h 282662"/>
              <a:gd name="connsiteX163" fmla="*/ 11664 w 331000"/>
              <a:gd name="connsiteY163" fmla="*/ 89697 h 282662"/>
              <a:gd name="connsiteX164" fmla="*/ 162006 w 331000"/>
              <a:gd name="connsiteY164" fmla="*/ 574 h 282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</a:cxnLst>
            <a:rect l="l" t="t" r="r" b="b"/>
            <a:pathLst>
              <a:path w="331000" h="282662">
                <a:moveTo>
                  <a:pt x="231504" y="138982"/>
                </a:moveTo>
                <a:cubicBezTo>
                  <a:pt x="245973" y="140252"/>
                  <a:pt x="260442" y="138982"/>
                  <a:pt x="274911" y="138982"/>
                </a:cubicBezTo>
                <a:cubicBezTo>
                  <a:pt x="276226" y="138982"/>
                  <a:pt x="276226" y="141522"/>
                  <a:pt x="274911" y="141522"/>
                </a:cubicBezTo>
                <a:cubicBezTo>
                  <a:pt x="261757" y="145332"/>
                  <a:pt x="244657" y="144062"/>
                  <a:pt x="231504" y="141522"/>
                </a:cubicBezTo>
                <a:cubicBezTo>
                  <a:pt x="230188" y="141522"/>
                  <a:pt x="230188" y="138982"/>
                  <a:pt x="231504" y="138982"/>
                </a:cubicBezTo>
                <a:close/>
                <a:moveTo>
                  <a:pt x="314325" y="115169"/>
                </a:moveTo>
                <a:cubicBezTo>
                  <a:pt x="304800" y="116360"/>
                  <a:pt x="295275" y="116360"/>
                  <a:pt x="285750" y="116360"/>
                </a:cubicBezTo>
                <a:cubicBezTo>
                  <a:pt x="293915" y="118741"/>
                  <a:pt x="300718" y="121122"/>
                  <a:pt x="307522" y="124694"/>
                </a:cubicBezTo>
                <a:cubicBezTo>
                  <a:pt x="310243" y="121122"/>
                  <a:pt x="311604" y="118741"/>
                  <a:pt x="314325" y="115169"/>
                </a:cubicBezTo>
                <a:close/>
                <a:moveTo>
                  <a:pt x="164953" y="4044"/>
                </a:moveTo>
                <a:cubicBezTo>
                  <a:pt x="164953" y="4044"/>
                  <a:pt x="164953" y="5338"/>
                  <a:pt x="164953" y="5338"/>
                </a:cubicBezTo>
                <a:cubicBezTo>
                  <a:pt x="115862" y="36396"/>
                  <a:pt x="65480" y="71336"/>
                  <a:pt x="12514" y="94629"/>
                </a:cubicBezTo>
                <a:cubicBezTo>
                  <a:pt x="9930" y="95923"/>
                  <a:pt x="8638" y="97217"/>
                  <a:pt x="6055" y="98511"/>
                </a:cubicBezTo>
                <a:cubicBezTo>
                  <a:pt x="6055" y="98511"/>
                  <a:pt x="4763" y="98511"/>
                  <a:pt x="4763" y="98511"/>
                </a:cubicBezTo>
                <a:cubicBezTo>
                  <a:pt x="6055" y="101100"/>
                  <a:pt x="8638" y="103688"/>
                  <a:pt x="9930" y="106276"/>
                </a:cubicBezTo>
                <a:cubicBezTo>
                  <a:pt x="12514" y="108864"/>
                  <a:pt x="13806" y="110158"/>
                  <a:pt x="15098" y="112746"/>
                </a:cubicBezTo>
                <a:cubicBezTo>
                  <a:pt x="18973" y="117923"/>
                  <a:pt x="24141" y="124393"/>
                  <a:pt x="26724" y="129569"/>
                </a:cubicBezTo>
                <a:cubicBezTo>
                  <a:pt x="29308" y="126981"/>
                  <a:pt x="31892" y="124393"/>
                  <a:pt x="34475" y="121805"/>
                </a:cubicBezTo>
                <a:cubicBezTo>
                  <a:pt x="38351" y="119217"/>
                  <a:pt x="42227" y="116629"/>
                  <a:pt x="46102" y="115334"/>
                </a:cubicBezTo>
                <a:cubicBezTo>
                  <a:pt x="47394" y="115334"/>
                  <a:pt x="48686" y="116629"/>
                  <a:pt x="48686" y="117923"/>
                </a:cubicBezTo>
                <a:cubicBezTo>
                  <a:pt x="48686" y="117923"/>
                  <a:pt x="48686" y="117923"/>
                  <a:pt x="48686" y="119217"/>
                </a:cubicBezTo>
                <a:cubicBezTo>
                  <a:pt x="53853" y="170980"/>
                  <a:pt x="53853" y="224037"/>
                  <a:pt x="55145" y="275800"/>
                </a:cubicBezTo>
                <a:cubicBezTo>
                  <a:pt x="55145" y="275800"/>
                  <a:pt x="56437" y="275800"/>
                  <a:pt x="57729" y="275800"/>
                </a:cubicBezTo>
                <a:cubicBezTo>
                  <a:pt x="61604" y="275800"/>
                  <a:pt x="66772" y="275800"/>
                  <a:pt x="70647" y="275800"/>
                </a:cubicBezTo>
                <a:cubicBezTo>
                  <a:pt x="77107" y="275800"/>
                  <a:pt x="83566" y="275800"/>
                  <a:pt x="90025" y="275800"/>
                </a:cubicBezTo>
                <a:cubicBezTo>
                  <a:pt x="102944" y="275800"/>
                  <a:pt x="117154" y="275800"/>
                  <a:pt x="131364" y="275800"/>
                </a:cubicBezTo>
                <a:cubicBezTo>
                  <a:pt x="131364" y="275800"/>
                  <a:pt x="132656" y="275800"/>
                  <a:pt x="132656" y="277094"/>
                </a:cubicBezTo>
                <a:cubicBezTo>
                  <a:pt x="130073" y="265447"/>
                  <a:pt x="130073" y="253801"/>
                  <a:pt x="130073" y="242154"/>
                </a:cubicBezTo>
                <a:cubicBezTo>
                  <a:pt x="128781" y="229213"/>
                  <a:pt x="127489" y="214978"/>
                  <a:pt x="128781" y="202038"/>
                </a:cubicBezTo>
                <a:cubicBezTo>
                  <a:pt x="128781" y="200744"/>
                  <a:pt x="128781" y="200744"/>
                  <a:pt x="128781" y="200744"/>
                </a:cubicBezTo>
                <a:cubicBezTo>
                  <a:pt x="128781" y="199450"/>
                  <a:pt x="128781" y="198155"/>
                  <a:pt x="130073" y="198155"/>
                </a:cubicBezTo>
                <a:cubicBezTo>
                  <a:pt x="152034" y="196861"/>
                  <a:pt x="173996" y="198155"/>
                  <a:pt x="195957" y="198155"/>
                </a:cubicBezTo>
                <a:cubicBezTo>
                  <a:pt x="195957" y="198155"/>
                  <a:pt x="197249" y="198155"/>
                  <a:pt x="197249" y="199450"/>
                </a:cubicBezTo>
                <a:cubicBezTo>
                  <a:pt x="198541" y="199450"/>
                  <a:pt x="198541" y="199450"/>
                  <a:pt x="199833" y="200744"/>
                </a:cubicBezTo>
                <a:cubicBezTo>
                  <a:pt x="202416" y="226625"/>
                  <a:pt x="201125" y="252507"/>
                  <a:pt x="202416" y="277094"/>
                </a:cubicBezTo>
                <a:cubicBezTo>
                  <a:pt x="205000" y="274506"/>
                  <a:pt x="237297" y="275800"/>
                  <a:pt x="241173" y="275800"/>
                </a:cubicBezTo>
                <a:cubicBezTo>
                  <a:pt x="241173" y="275800"/>
                  <a:pt x="241173" y="275800"/>
                  <a:pt x="278636" y="275800"/>
                </a:cubicBezTo>
                <a:cubicBezTo>
                  <a:pt x="278636" y="274506"/>
                  <a:pt x="278636" y="274506"/>
                  <a:pt x="279928" y="274506"/>
                </a:cubicBezTo>
                <a:cubicBezTo>
                  <a:pt x="279928" y="274506"/>
                  <a:pt x="279928" y="274506"/>
                  <a:pt x="282512" y="274506"/>
                </a:cubicBezTo>
                <a:cubicBezTo>
                  <a:pt x="282512" y="270624"/>
                  <a:pt x="281220" y="265447"/>
                  <a:pt x="281220" y="261565"/>
                </a:cubicBezTo>
                <a:cubicBezTo>
                  <a:pt x="281220" y="261565"/>
                  <a:pt x="279928" y="261565"/>
                  <a:pt x="279928" y="261565"/>
                </a:cubicBezTo>
                <a:cubicBezTo>
                  <a:pt x="279928" y="261565"/>
                  <a:pt x="278636" y="262859"/>
                  <a:pt x="278636" y="262859"/>
                </a:cubicBezTo>
                <a:cubicBezTo>
                  <a:pt x="261842" y="265447"/>
                  <a:pt x="245048" y="262859"/>
                  <a:pt x="228254" y="262859"/>
                </a:cubicBezTo>
                <a:cubicBezTo>
                  <a:pt x="226962" y="262859"/>
                  <a:pt x="226962" y="261565"/>
                  <a:pt x="228254" y="261565"/>
                </a:cubicBezTo>
                <a:cubicBezTo>
                  <a:pt x="242464" y="260271"/>
                  <a:pt x="257967" y="258977"/>
                  <a:pt x="272177" y="260271"/>
                </a:cubicBezTo>
                <a:cubicBezTo>
                  <a:pt x="274761" y="258977"/>
                  <a:pt x="278636" y="258977"/>
                  <a:pt x="281220" y="258977"/>
                </a:cubicBezTo>
                <a:cubicBezTo>
                  <a:pt x="281220" y="255095"/>
                  <a:pt x="281220" y="252507"/>
                  <a:pt x="279928" y="248624"/>
                </a:cubicBezTo>
                <a:cubicBezTo>
                  <a:pt x="263134" y="248624"/>
                  <a:pt x="245048" y="248624"/>
                  <a:pt x="228254" y="248624"/>
                </a:cubicBezTo>
                <a:cubicBezTo>
                  <a:pt x="226962" y="248624"/>
                  <a:pt x="226962" y="246036"/>
                  <a:pt x="228254" y="246036"/>
                </a:cubicBezTo>
                <a:cubicBezTo>
                  <a:pt x="245048" y="246036"/>
                  <a:pt x="263134" y="244742"/>
                  <a:pt x="279928" y="244742"/>
                </a:cubicBezTo>
                <a:cubicBezTo>
                  <a:pt x="279928" y="240860"/>
                  <a:pt x="279928" y="236978"/>
                  <a:pt x="279928" y="233095"/>
                </a:cubicBezTo>
                <a:cubicBezTo>
                  <a:pt x="264426" y="234390"/>
                  <a:pt x="248924" y="235684"/>
                  <a:pt x="233421" y="234390"/>
                </a:cubicBezTo>
                <a:cubicBezTo>
                  <a:pt x="232130" y="234390"/>
                  <a:pt x="232130" y="233095"/>
                  <a:pt x="233421" y="233095"/>
                </a:cubicBezTo>
                <a:cubicBezTo>
                  <a:pt x="248924" y="233095"/>
                  <a:pt x="264426" y="231801"/>
                  <a:pt x="279928" y="229213"/>
                </a:cubicBezTo>
                <a:cubicBezTo>
                  <a:pt x="279928" y="226625"/>
                  <a:pt x="279928" y="222743"/>
                  <a:pt x="278636" y="218861"/>
                </a:cubicBezTo>
                <a:cubicBezTo>
                  <a:pt x="265718" y="221449"/>
                  <a:pt x="250216" y="221449"/>
                  <a:pt x="236005" y="220155"/>
                </a:cubicBezTo>
                <a:cubicBezTo>
                  <a:pt x="234713" y="220155"/>
                  <a:pt x="234713" y="217567"/>
                  <a:pt x="236005" y="217567"/>
                </a:cubicBezTo>
                <a:cubicBezTo>
                  <a:pt x="250216" y="217567"/>
                  <a:pt x="264426" y="216273"/>
                  <a:pt x="278636" y="216273"/>
                </a:cubicBezTo>
                <a:cubicBezTo>
                  <a:pt x="278636" y="212390"/>
                  <a:pt x="278636" y="207214"/>
                  <a:pt x="278636" y="203332"/>
                </a:cubicBezTo>
                <a:cubicBezTo>
                  <a:pt x="264426" y="205920"/>
                  <a:pt x="248924" y="204626"/>
                  <a:pt x="234713" y="204626"/>
                </a:cubicBezTo>
                <a:cubicBezTo>
                  <a:pt x="233421" y="204626"/>
                  <a:pt x="233421" y="203332"/>
                  <a:pt x="234713" y="203332"/>
                </a:cubicBezTo>
                <a:cubicBezTo>
                  <a:pt x="248924" y="202038"/>
                  <a:pt x="264426" y="199450"/>
                  <a:pt x="278636" y="200744"/>
                </a:cubicBezTo>
                <a:cubicBezTo>
                  <a:pt x="278636" y="196861"/>
                  <a:pt x="278636" y="191685"/>
                  <a:pt x="278636" y="187803"/>
                </a:cubicBezTo>
                <a:cubicBezTo>
                  <a:pt x="263134" y="187803"/>
                  <a:pt x="247632" y="186509"/>
                  <a:pt x="232130" y="186509"/>
                </a:cubicBezTo>
                <a:cubicBezTo>
                  <a:pt x="230838" y="186509"/>
                  <a:pt x="230838" y="183921"/>
                  <a:pt x="232130" y="183921"/>
                </a:cubicBezTo>
                <a:cubicBezTo>
                  <a:pt x="247632" y="183921"/>
                  <a:pt x="263134" y="183921"/>
                  <a:pt x="278636" y="183921"/>
                </a:cubicBezTo>
                <a:cubicBezTo>
                  <a:pt x="278636" y="180038"/>
                  <a:pt x="277344" y="176156"/>
                  <a:pt x="277344" y="172274"/>
                </a:cubicBezTo>
                <a:cubicBezTo>
                  <a:pt x="263134" y="174862"/>
                  <a:pt x="247632" y="174862"/>
                  <a:pt x="233421" y="173568"/>
                </a:cubicBezTo>
                <a:cubicBezTo>
                  <a:pt x="232130" y="172274"/>
                  <a:pt x="232130" y="170980"/>
                  <a:pt x="233421" y="170980"/>
                </a:cubicBezTo>
                <a:cubicBezTo>
                  <a:pt x="248924" y="170980"/>
                  <a:pt x="263134" y="169686"/>
                  <a:pt x="277344" y="168392"/>
                </a:cubicBezTo>
                <a:lnTo>
                  <a:pt x="277344" y="155451"/>
                </a:lnTo>
                <a:cubicBezTo>
                  <a:pt x="263134" y="156745"/>
                  <a:pt x="248924" y="156745"/>
                  <a:pt x="234713" y="155451"/>
                </a:cubicBezTo>
                <a:cubicBezTo>
                  <a:pt x="233421" y="155451"/>
                  <a:pt x="233421" y="152863"/>
                  <a:pt x="234713" y="152863"/>
                </a:cubicBezTo>
                <a:cubicBezTo>
                  <a:pt x="248924" y="152863"/>
                  <a:pt x="263134" y="152863"/>
                  <a:pt x="277344" y="151569"/>
                </a:cubicBezTo>
                <a:cubicBezTo>
                  <a:pt x="277344" y="143804"/>
                  <a:pt x="277344" y="136040"/>
                  <a:pt x="277344" y="128275"/>
                </a:cubicBezTo>
                <a:cubicBezTo>
                  <a:pt x="261842" y="128275"/>
                  <a:pt x="247632" y="128275"/>
                  <a:pt x="232130" y="125687"/>
                </a:cubicBezTo>
                <a:cubicBezTo>
                  <a:pt x="230838" y="125687"/>
                  <a:pt x="230838" y="124393"/>
                  <a:pt x="232130" y="124393"/>
                </a:cubicBezTo>
                <a:cubicBezTo>
                  <a:pt x="247632" y="124393"/>
                  <a:pt x="261842" y="124393"/>
                  <a:pt x="277344" y="124393"/>
                </a:cubicBezTo>
                <a:cubicBezTo>
                  <a:pt x="277344" y="123099"/>
                  <a:pt x="277344" y="120511"/>
                  <a:pt x="276053" y="117923"/>
                </a:cubicBezTo>
                <a:cubicBezTo>
                  <a:pt x="276053" y="116629"/>
                  <a:pt x="277344" y="116629"/>
                  <a:pt x="277344" y="115334"/>
                </a:cubicBezTo>
                <a:cubicBezTo>
                  <a:pt x="263134" y="115334"/>
                  <a:pt x="247632" y="114040"/>
                  <a:pt x="233421" y="114040"/>
                </a:cubicBezTo>
                <a:cubicBezTo>
                  <a:pt x="232130" y="114040"/>
                  <a:pt x="232130" y="111452"/>
                  <a:pt x="233421" y="111452"/>
                </a:cubicBezTo>
                <a:cubicBezTo>
                  <a:pt x="260550" y="111452"/>
                  <a:pt x="286387" y="110158"/>
                  <a:pt x="313516" y="112746"/>
                </a:cubicBezTo>
                <a:cubicBezTo>
                  <a:pt x="313516" y="112746"/>
                  <a:pt x="314808" y="112746"/>
                  <a:pt x="314808" y="114040"/>
                </a:cubicBezTo>
                <a:cubicBezTo>
                  <a:pt x="317392" y="108864"/>
                  <a:pt x="319976" y="103688"/>
                  <a:pt x="322559" y="98511"/>
                </a:cubicBezTo>
                <a:cubicBezTo>
                  <a:pt x="292847" y="98511"/>
                  <a:pt x="261842" y="95923"/>
                  <a:pt x="230838" y="95923"/>
                </a:cubicBezTo>
                <a:cubicBezTo>
                  <a:pt x="229545" y="95923"/>
                  <a:pt x="229545" y="93335"/>
                  <a:pt x="230838" y="93335"/>
                </a:cubicBezTo>
                <a:cubicBezTo>
                  <a:pt x="261842" y="93335"/>
                  <a:pt x="292847" y="92041"/>
                  <a:pt x="323851" y="94629"/>
                </a:cubicBezTo>
                <a:cubicBezTo>
                  <a:pt x="322559" y="94629"/>
                  <a:pt x="322559" y="93335"/>
                  <a:pt x="323851" y="92041"/>
                </a:cubicBezTo>
                <a:cubicBezTo>
                  <a:pt x="321268" y="93335"/>
                  <a:pt x="317392" y="92041"/>
                  <a:pt x="316100" y="90747"/>
                </a:cubicBezTo>
                <a:cubicBezTo>
                  <a:pt x="312225" y="89453"/>
                  <a:pt x="309641" y="86865"/>
                  <a:pt x="307057" y="85571"/>
                </a:cubicBezTo>
                <a:cubicBezTo>
                  <a:pt x="303182" y="84277"/>
                  <a:pt x="300598" y="82983"/>
                  <a:pt x="298014" y="81688"/>
                </a:cubicBezTo>
                <a:cubicBezTo>
                  <a:pt x="298014" y="81688"/>
                  <a:pt x="296722" y="81688"/>
                  <a:pt x="296722" y="81688"/>
                </a:cubicBezTo>
                <a:cubicBezTo>
                  <a:pt x="274761" y="80394"/>
                  <a:pt x="254091" y="80394"/>
                  <a:pt x="232130" y="81688"/>
                </a:cubicBezTo>
                <a:cubicBezTo>
                  <a:pt x="230838" y="81688"/>
                  <a:pt x="230838" y="79100"/>
                  <a:pt x="232130" y="79100"/>
                </a:cubicBezTo>
                <a:cubicBezTo>
                  <a:pt x="251507" y="76512"/>
                  <a:pt x="270885" y="76512"/>
                  <a:pt x="290263" y="77806"/>
                </a:cubicBezTo>
                <a:cubicBezTo>
                  <a:pt x="283804" y="73924"/>
                  <a:pt x="276053" y="70042"/>
                  <a:pt x="268302" y="64865"/>
                </a:cubicBezTo>
                <a:cubicBezTo>
                  <a:pt x="254091" y="67454"/>
                  <a:pt x="237297" y="64865"/>
                  <a:pt x="221794" y="63571"/>
                </a:cubicBezTo>
                <a:cubicBezTo>
                  <a:pt x="220502" y="63571"/>
                  <a:pt x="220502" y="60983"/>
                  <a:pt x="221794" y="60983"/>
                </a:cubicBezTo>
                <a:cubicBezTo>
                  <a:pt x="236005" y="62277"/>
                  <a:pt x="250216" y="62277"/>
                  <a:pt x="263134" y="62277"/>
                </a:cubicBezTo>
                <a:cubicBezTo>
                  <a:pt x="263134" y="60983"/>
                  <a:pt x="263134" y="59689"/>
                  <a:pt x="263134" y="59689"/>
                </a:cubicBezTo>
                <a:cubicBezTo>
                  <a:pt x="263134" y="55807"/>
                  <a:pt x="263134" y="51925"/>
                  <a:pt x="263134" y="49337"/>
                </a:cubicBezTo>
                <a:cubicBezTo>
                  <a:pt x="252799" y="51925"/>
                  <a:pt x="239881" y="50631"/>
                  <a:pt x="229545" y="49337"/>
                </a:cubicBezTo>
                <a:cubicBezTo>
                  <a:pt x="228254" y="49337"/>
                  <a:pt x="228254" y="46748"/>
                  <a:pt x="229545" y="46748"/>
                </a:cubicBezTo>
                <a:cubicBezTo>
                  <a:pt x="241173" y="46748"/>
                  <a:pt x="251507" y="45454"/>
                  <a:pt x="263134" y="46748"/>
                </a:cubicBezTo>
                <a:cubicBezTo>
                  <a:pt x="263134" y="42866"/>
                  <a:pt x="264426" y="38984"/>
                  <a:pt x="264426" y="35102"/>
                </a:cubicBezTo>
                <a:cubicBezTo>
                  <a:pt x="256675" y="35102"/>
                  <a:pt x="248924" y="35102"/>
                  <a:pt x="242464" y="33808"/>
                </a:cubicBezTo>
                <a:cubicBezTo>
                  <a:pt x="239881" y="33808"/>
                  <a:pt x="239881" y="31220"/>
                  <a:pt x="242464" y="31220"/>
                </a:cubicBezTo>
                <a:cubicBezTo>
                  <a:pt x="248924" y="31220"/>
                  <a:pt x="256675" y="29925"/>
                  <a:pt x="264426" y="31220"/>
                </a:cubicBezTo>
                <a:cubicBezTo>
                  <a:pt x="264426" y="28631"/>
                  <a:pt x="264426" y="27337"/>
                  <a:pt x="264426" y="24749"/>
                </a:cubicBezTo>
                <a:cubicBezTo>
                  <a:pt x="261842" y="23455"/>
                  <a:pt x="256675" y="24749"/>
                  <a:pt x="255383" y="23455"/>
                </a:cubicBezTo>
                <a:cubicBezTo>
                  <a:pt x="252799" y="23455"/>
                  <a:pt x="248924" y="23455"/>
                  <a:pt x="246340" y="23455"/>
                </a:cubicBezTo>
                <a:cubicBezTo>
                  <a:pt x="239881" y="23455"/>
                  <a:pt x="233421" y="22161"/>
                  <a:pt x="228254" y="22161"/>
                </a:cubicBezTo>
                <a:cubicBezTo>
                  <a:pt x="226962" y="27337"/>
                  <a:pt x="226962" y="32514"/>
                  <a:pt x="226962" y="37690"/>
                </a:cubicBezTo>
                <a:cubicBezTo>
                  <a:pt x="226962" y="37690"/>
                  <a:pt x="226962" y="38984"/>
                  <a:pt x="226962" y="38984"/>
                </a:cubicBezTo>
                <a:cubicBezTo>
                  <a:pt x="226962" y="41572"/>
                  <a:pt x="225670" y="41572"/>
                  <a:pt x="224378" y="40278"/>
                </a:cubicBezTo>
                <a:cubicBezTo>
                  <a:pt x="224378" y="40278"/>
                  <a:pt x="224378" y="40278"/>
                  <a:pt x="223086" y="40278"/>
                </a:cubicBezTo>
                <a:cubicBezTo>
                  <a:pt x="211459" y="35102"/>
                  <a:pt x="199833" y="28631"/>
                  <a:pt x="189498" y="20867"/>
                </a:cubicBezTo>
                <a:cubicBezTo>
                  <a:pt x="181747" y="16985"/>
                  <a:pt x="171412" y="11808"/>
                  <a:pt x="164953" y="4044"/>
                </a:cubicBezTo>
                <a:close/>
                <a:moveTo>
                  <a:pt x="162006" y="574"/>
                </a:moveTo>
                <a:cubicBezTo>
                  <a:pt x="163302" y="-718"/>
                  <a:pt x="164598" y="574"/>
                  <a:pt x="165894" y="574"/>
                </a:cubicBezTo>
                <a:cubicBezTo>
                  <a:pt x="176262" y="4449"/>
                  <a:pt x="185334" y="12198"/>
                  <a:pt x="194407" y="17365"/>
                </a:cubicBezTo>
                <a:cubicBezTo>
                  <a:pt x="203479" y="23823"/>
                  <a:pt x="212551" y="28990"/>
                  <a:pt x="222920" y="34156"/>
                </a:cubicBezTo>
                <a:cubicBezTo>
                  <a:pt x="221624" y="30282"/>
                  <a:pt x="221624" y="26407"/>
                  <a:pt x="221624" y="22532"/>
                </a:cubicBezTo>
                <a:cubicBezTo>
                  <a:pt x="221624" y="21240"/>
                  <a:pt x="222920" y="21240"/>
                  <a:pt x="224216" y="19948"/>
                </a:cubicBezTo>
                <a:cubicBezTo>
                  <a:pt x="224216" y="19948"/>
                  <a:pt x="224216" y="18657"/>
                  <a:pt x="225512" y="18657"/>
                </a:cubicBezTo>
                <a:cubicBezTo>
                  <a:pt x="235881" y="17365"/>
                  <a:pt x="244953" y="17365"/>
                  <a:pt x="255321" y="18657"/>
                </a:cubicBezTo>
                <a:cubicBezTo>
                  <a:pt x="257914" y="18657"/>
                  <a:pt x="263098" y="18657"/>
                  <a:pt x="266986" y="19948"/>
                </a:cubicBezTo>
                <a:cubicBezTo>
                  <a:pt x="268282" y="18657"/>
                  <a:pt x="269578" y="18657"/>
                  <a:pt x="269578" y="21240"/>
                </a:cubicBezTo>
                <a:cubicBezTo>
                  <a:pt x="270874" y="22532"/>
                  <a:pt x="270874" y="23823"/>
                  <a:pt x="269578" y="25115"/>
                </a:cubicBezTo>
                <a:cubicBezTo>
                  <a:pt x="269578" y="27698"/>
                  <a:pt x="269578" y="30282"/>
                  <a:pt x="269578" y="32865"/>
                </a:cubicBezTo>
                <a:cubicBezTo>
                  <a:pt x="269578" y="32865"/>
                  <a:pt x="269578" y="32865"/>
                  <a:pt x="269578" y="34156"/>
                </a:cubicBezTo>
                <a:cubicBezTo>
                  <a:pt x="269578" y="43198"/>
                  <a:pt x="269578" y="52240"/>
                  <a:pt x="268282" y="61281"/>
                </a:cubicBezTo>
                <a:cubicBezTo>
                  <a:pt x="279946" y="66448"/>
                  <a:pt x="291611" y="71614"/>
                  <a:pt x="303275" y="78073"/>
                </a:cubicBezTo>
                <a:cubicBezTo>
                  <a:pt x="309755" y="81948"/>
                  <a:pt x="322716" y="85822"/>
                  <a:pt x="327900" y="90989"/>
                </a:cubicBezTo>
                <a:cubicBezTo>
                  <a:pt x="330492" y="90989"/>
                  <a:pt x="331788" y="93572"/>
                  <a:pt x="330492" y="96156"/>
                </a:cubicBezTo>
                <a:cubicBezTo>
                  <a:pt x="325308" y="107781"/>
                  <a:pt x="318828" y="118114"/>
                  <a:pt x="311051" y="128447"/>
                </a:cubicBezTo>
                <a:cubicBezTo>
                  <a:pt x="311051" y="129739"/>
                  <a:pt x="309755" y="129739"/>
                  <a:pt x="309755" y="129739"/>
                </a:cubicBezTo>
                <a:cubicBezTo>
                  <a:pt x="308459" y="131030"/>
                  <a:pt x="307163" y="132322"/>
                  <a:pt x="305867" y="131030"/>
                </a:cubicBezTo>
                <a:cubicBezTo>
                  <a:pt x="298091" y="127155"/>
                  <a:pt x="290315" y="123280"/>
                  <a:pt x="282538" y="119405"/>
                </a:cubicBezTo>
                <a:cubicBezTo>
                  <a:pt x="283834" y="172363"/>
                  <a:pt x="286427" y="224029"/>
                  <a:pt x="287723" y="275695"/>
                </a:cubicBezTo>
                <a:cubicBezTo>
                  <a:pt x="287723" y="276987"/>
                  <a:pt x="286427" y="278278"/>
                  <a:pt x="286427" y="278278"/>
                </a:cubicBezTo>
                <a:cubicBezTo>
                  <a:pt x="285131" y="279570"/>
                  <a:pt x="285131" y="280862"/>
                  <a:pt x="282538" y="280862"/>
                </a:cubicBezTo>
                <a:cubicBezTo>
                  <a:pt x="255321" y="280862"/>
                  <a:pt x="226808" y="283445"/>
                  <a:pt x="198295" y="282153"/>
                </a:cubicBezTo>
                <a:cubicBezTo>
                  <a:pt x="196999" y="282153"/>
                  <a:pt x="195703" y="280862"/>
                  <a:pt x="196999" y="279570"/>
                </a:cubicBezTo>
                <a:cubicBezTo>
                  <a:pt x="195703" y="278278"/>
                  <a:pt x="195703" y="278278"/>
                  <a:pt x="195703" y="278278"/>
                </a:cubicBezTo>
                <a:cubicBezTo>
                  <a:pt x="195703" y="252445"/>
                  <a:pt x="194407" y="227904"/>
                  <a:pt x="195703" y="203363"/>
                </a:cubicBezTo>
                <a:cubicBezTo>
                  <a:pt x="176262" y="205946"/>
                  <a:pt x="152933" y="207238"/>
                  <a:pt x="133493" y="202071"/>
                </a:cubicBezTo>
                <a:cubicBezTo>
                  <a:pt x="134789" y="213696"/>
                  <a:pt x="134789" y="226612"/>
                  <a:pt x="134789" y="239529"/>
                </a:cubicBezTo>
                <a:cubicBezTo>
                  <a:pt x="136085" y="251154"/>
                  <a:pt x="137381" y="264070"/>
                  <a:pt x="134789" y="276987"/>
                </a:cubicBezTo>
                <a:cubicBezTo>
                  <a:pt x="134789" y="276987"/>
                  <a:pt x="133493" y="278278"/>
                  <a:pt x="133493" y="276987"/>
                </a:cubicBezTo>
                <a:cubicBezTo>
                  <a:pt x="133493" y="278278"/>
                  <a:pt x="133493" y="280862"/>
                  <a:pt x="130900" y="280862"/>
                </a:cubicBezTo>
                <a:cubicBezTo>
                  <a:pt x="104980" y="283445"/>
                  <a:pt x="77763" y="283445"/>
                  <a:pt x="51842" y="279570"/>
                </a:cubicBezTo>
                <a:cubicBezTo>
                  <a:pt x="50546" y="280862"/>
                  <a:pt x="47953" y="280862"/>
                  <a:pt x="47953" y="278278"/>
                </a:cubicBezTo>
                <a:cubicBezTo>
                  <a:pt x="46657" y="226612"/>
                  <a:pt x="42769" y="173655"/>
                  <a:pt x="44065" y="121989"/>
                </a:cubicBezTo>
                <a:cubicBezTo>
                  <a:pt x="42769" y="123280"/>
                  <a:pt x="40177" y="124572"/>
                  <a:pt x="37585" y="125864"/>
                </a:cubicBezTo>
                <a:cubicBezTo>
                  <a:pt x="33697" y="128447"/>
                  <a:pt x="31105" y="131030"/>
                  <a:pt x="27217" y="133614"/>
                </a:cubicBezTo>
                <a:cubicBezTo>
                  <a:pt x="25921" y="134905"/>
                  <a:pt x="24625" y="133614"/>
                  <a:pt x="24625" y="133614"/>
                </a:cubicBezTo>
                <a:cubicBezTo>
                  <a:pt x="23329" y="133614"/>
                  <a:pt x="23329" y="133614"/>
                  <a:pt x="22033" y="132322"/>
                </a:cubicBezTo>
                <a:cubicBezTo>
                  <a:pt x="16848" y="127155"/>
                  <a:pt x="12960" y="119405"/>
                  <a:pt x="9072" y="114239"/>
                </a:cubicBezTo>
                <a:cubicBezTo>
                  <a:pt x="5184" y="109072"/>
                  <a:pt x="0" y="102614"/>
                  <a:pt x="0" y="97447"/>
                </a:cubicBezTo>
                <a:cubicBezTo>
                  <a:pt x="0" y="96156"/>
                  <a:pt x="1296" y="94864"/>
                  <a:pt x="2592" y="94864"/>
                </a:cubicBezTo>
                <a:cubicBezTo>
                  <a:pt x="2592" y="94864"/>
                  <a:pt x="2592" y="94864"/>
                  <a:pt x="2592" y="93572"/>
                </a:cubicBezTo>
                <a:cubicBezTo>
                  <a:pt x="6480" y="92281"/>
                  <a:pt x="9072" y="90989"/>
                  <a:pt x="11664" y="89697"/>
                </a:cubicBezTo>
                <a:cubicBezTo>
                  <a:pt x="59618" y="57406"/>
                  <a:pt x="112756" y="31573"/>
                  <a:pt x="162006" y="574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40227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37001" y="1268760"/>
            <a:ext cx="7560839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endParaRPr lang="zh-CN" altLang="en-US" sz="2400" dirty="0">
              <a:solidFill>
                <a:prstClr val="black"/>
              </a:solidFill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37001" y="1121121"/>
            <a:ext cx="7751906" cy="544764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en-US" altLang="ko-KR" sz="2800" b="1" dirty="0" smtClean="0">
                <a:ea typeface="宋体" panose="02010600030101010101" pitchFamily="2" charset="-122"/>
              </a:rPr>
              <a:t>1.</a:t>
            </a:r>
            <a:r>
              <a:rPr lang="ko-KR" altLang="en-US" sz="2800" b="1" dirty="0">
                <a:ea typeface="宋体" panose="02010600030101010101" pitchFamily="2" charset="-122"/>
              </a:rPr>
              <a:t>하긴</a:t>
            </a:r>
          </a:p>
          <a:p>
            <a:r>
              <a:rPr lang="ko-KR" altLang="en-US" sz="2800" dirty="0">
                <a:ea typeface="宋体" panose="02010600030101010101" pitchFamily="2" charset="-122"/>
              </a:rPr>
              <a:t>副词，“하기는”的缩写，表示对已经形成的事实或状态给予肯定。相当于汉语的“</a:t>
            </a:r>
            <a:r>
              <a:rPr lang="ko-KR" altLang="en-US" sz="2800" dirty="0" smtClean="0">
                <a:ea typeface="宋体" panose="02010600030101010101" pitchFamily="2" charset="-122"/>
              </a:rPr>
              <a:t>话说回来</a:t>
            </a:r>
            <a:r>
              <a:rPr lang="en-US" altLang="ko-KR" sz="2800" dirty="0">
                <a:ea typeface="宋体" panose="02010600030101010101" pitchFamily="2" charset="-122"/>
              </a:rPr>
              <a:t>……”</a:t>
            </a:r>
            <a:r>
              <a:rPr lang="ko-KR" altLang="en-US" sz="2800" dirty="0">
                <a:ea typeface="宋体" panose="02010600030101010101" pitchFamily="2" charset="-122"/>
              </a:rPr>
              <a:t>、“说实话</a:t>
            </a:r>
            <a:r>
              <a:rPr lang="en-US" altLang="ko-KR" sz="2800" dirty="0">
                <a:ea typeface="宋体" panose="02010600030101010101" pitchFamily="2" charset="-122"/>
              </a:rPr>
              <a:t>……”</a:t>
            </a:r>
            <a:r>
              <a:rPr lang="ko-KR" altLang="en-US" sz="2800" dirty="0" smtClean="0">
                <a:ea typeface="宋体" panose="02010600030101010101" pitchFamily="2" charset="-122"/>
              </a:rPr>
              <a:t>。</a:t>
            </a:r>
            <a:endParaRPr lang="en-US" altLang="ko-KR" sz="2800" dirty="0" smtClean="0">
              <a:ea typeface="宋体" panose="02010600030101010101" pitchFamily="2" charset="-122"/>
            </a:endParaRPr>
          </a:p>
          <a:p>
            <a:endParaRPr lang="en-US" altLang="ko-KR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en-US" altLang="ko-KR" sz="28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en-US" altLang="ko-KR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en-US" altLang="ko-KR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en-US" altLang="ko-KR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504056" y="262978"/>
            <a:ext cx="8218507" cy="742888"/>
            <a:chOff x="504056" y="262978"/>
            <a:chExt cx="8218507" cy="742888"/>
          </a:xfrm>
        </p:grpSpPr>
        <p:cxnSp>
          <p:nvCxnSpPr>
            <p:cNvPr id="11" name="直接连接符 10"/>
            <p:cNvCxnSpPr/>
            <p:nvPr/>
          </p:nvCxnSpPr>
          <p:spPr>
            <a:xfrm flipV="1">
              <a:off x="504056" y="886691"/>
              <a:ext cx="6741871" cy="1542"/>
            </a:xfrm>
            <a:prstGeom prst="line">
              <a:avLst/>
            </a:prstGeom>
            <a:ln w="44450">
              <a:solidFill>
                <a:srgbClr val="FFC000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矩形 11"/>
            <p:cNvSpPr/>
            <p:nvPr/>
          </p:nvSpPr>
          <p:spPr>
            <a:xfrm rot="21075228">
              <a:off x="7154528" y="262978"/>
              <a:ext cx="1568035" cy="742888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문법</a:t>
              </a:r>
              <a:r>
                <a:rPr lang="en-US" altLang="ko-KR" sz="3200" b="1" dirty="0" smtClean="0">
                  <a:solidFill>
                    <a:schemeClr val="bg1"/>
                  </a:solidFill>
                  <a:ea typeface="宋体" panose="02010600030101010101" pitchFamily="2" charset="-122"/>
                  <a:cs typeface="+mn-ea"/>
                  <a:sym typeface="+mn-lt"/>
                </a:rPr>
                <a:t>2</a:t>
              </a:r>
              <a:endParaRPr lang="zh-CN" altLang="en-US" sz="3200" b="1" dirty="0">
                <a:solidFill>
                  <a:schemeClr val="bg1"/>
                </a:solidFill>
                <a:ea typeface="宋体" panose="02010600030101010101" pitchFamily="2" charset="-122"/>
                <a:cs typeface="+mn-ea"/>
                <a:sym typeface="+mn-lt"/>
              </a:endParaRPr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915461" y="3037798"/>
            <a:ext cx="7203915" cy="3508653"/>
          </a:xfrm>
          <a:prstGeom prst="rect">
            <a:avLst/>
          </a:prstGeom>
          <a:noFill/>
          <a:ln w="2222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latinLnBrk="1">
              <a:lnSpc>
                <a:spcPct val="150000"/>
              </a:lnSpc>
            </a:pPr>
            <a:r>
              <a:rPr lang="zh-CN" altLang="en-US" sz="2000" b="1" dirty="0" smtClean="0">
                <a:solidFill>
                  <a:srgbClr val="FFC0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例</a:t>
            </a:r>
            <a:endParaRPr lang="en-US" altLang="zh-CN" sz="2000" b="1" dirty="0" smtClean="0">
              <a:solidFill>
                <a:srgbClr val="FFC000"/>
              </a:solidFill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r>
              <a:rPr lang="ko-KR" altLang="en-US" sz="2400" dirty="0"/>
              <a:t>　</a:t>
            </a:r>
            <a:r>
              <a:rPr lang="en-US" altLang="ko-KR" sz="2400" dirty="0"/>
              <a:t>1) </a:t>
            </a:r>
            <a:r>
              <a:rPr lang="ko-KR" altLang="en-US" sz="2400" dirty="0"/>
              <a:t>하긴 이 방면의 일은 자네가 선배 아닌가</a:t>
            </a:r>
            <a:r>
              <a:rPr lang="en-US" altLang="ko-KR" sz="2400" dirty="0"/>
              <a:t>.</a:t>
            </a:r>
          </a:p>
          <a:p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说实话，这方面的事情你可是前辈呀</a:t>
            </a:r>
            <a:r>
              <a:rPr lang="zh-CN" altLang="en-US" sz="2400" dirty="0"/>
              <a:t>。</a:t>
            </a:r>
          </a:p>
          <a:p>
            <a:r>
              <a:rPr lang="en-US" altLang="ko-KR" sz="2400" dirty="0"/>
              <a:t>2) </a:t>
            </a:r>
            <a:r>
              <a:rPr lang="ko-KR" altLang="en-US" sz="2400" dirty="0"/>
              <a:t>하긴 그 친구도 화 낼 만 해요</a:t>
            </a:r>
            <a:r>
              <a:rPr lang="en-US" altLang="ko-KR" sz="2400" dirty="0"/>
              <a:t>.</a:t>
            </a:r>
          </a:p>
          <a:p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说实话，那个朋友也该发火</a:t>
            </a:r>
            <a:r>
              <a:rPr lang="zh-CN" altLang="en-US" sz="2400" dirty="0"/>
              <a:t>。</a:t>
            </a:r>
          </a:p>
          <a:p>
            <a:r>
              <a:rPr lang="en-US" altLang="ko-KR" sz="2400" dirty="0"/>
              <a:t>3) </a:t>
            </a:r>
            <a:r>
              <a:rPr lang="ko-KR" altLang="en-US" sz="2400" dirty="0"/>
              <a:t>가</a:t>
            </a:r>
            <a:r>
              <a:rPr lang="en-US" altLang="ko-KR" sz="2400" dirty="0"/>
              <a:t>: </a:t>
            </a:r>
            <a:r>
              <a:rPr lang="ko-KR" altLang="en-US" sz="2400" dirty="0"/>
              <a:t>수학은 지은 씨가 동생보다 잘 하잖아요</a:t>
            </a:r>
            <a:r>
              <a:rPr lang="en-US" altLang="ko-KR" sz="2400" dirty="0"/>
              <a:t>.</a:t>
            </a:r>
          </a:p>
          <a:p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知恩，你的数学比你弟弟学得好呀</a:t>
            </a:r>
            <a:r>
              <a:rPr lang="zh-CN" altLang="en-US" sz="2400" dirty="0"/>
              <a:t>。</a:t>
            </a:r>
          </a:p>
          <a:p>
            <a:r>
              <a:rPr lang="ko-KR" altLang="en-US" sz="2400" dirty="0"/>
              <a:t>나</a:t>
            </a:r>
            <a:r>
              <a:rPr lang="en-US" altLang="ko-KR" sz="2400" dirty="0"/>
              <a:t>: </a:t>
            </a:r>
            <a:r>
              <a:rPr lang="ko-KR" altLang="en-US" sz="2400" dirty="0"/>
              <a:t>하긴 수학은 내가 동생보다 잘 하긴 해요</a:t>
            </a:r>
            <a:r>
              <a:rPr lang="en-US" altLang="ko-KR" sz="2400" dirty="0"/>
              <a:t>.</a:t>
            </a:r>
          </a:p>
          <a:p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说实话，我的数学的确比弟弟好</a:t>
            </a:r>
            <a:r>
              <a:rPr lang="zh-CN" altLang="en-US" sz="2400" dirty="0"/>
              <a:t>。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69982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91581" y="1268760"/>
            <a:ext cx="7560839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endParaRPr lang="zh-CN" altLang="en-US" sz="2400" dirty="0">
              <a:solidFill>
                <a:prstClr val="black"/>
              </a:solidFill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 rot="21075228">
            <a:off x="7122867" y="265399"/>
            <a:ext cx="1601742" cy="767210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문법</a:t>
            </a:r>
            <a:r>
              <a:rPr lang="en-US" altLang="ko-KR" sz="3200" b="1" dirty="0" smtClean="0">
                <a:solidFill>
                  <a:schemeClr val="bg1"/>
                </a:solidFill>
                <a:ea typeface="宋体" panose="02010600030101010101" pitchFamily="2" charset="-122"/>
                <a:cs typeface="+mn-ea"/>
                <a:sym typeface="+mn-lt"/>
              </a:rPr>
              <a:t>1</a:t>
            </a:r>
            <a:endParaRPr lang="zh-CN" altLang="en-US" sz="3200" b="1" dirty="0">
              <a:solidFill>
                <a:schemeClr val="bg1"/>
              </a:solidFill>
              <a:ea typeface="宋体" panose="02010600030101010101" pitchFamily="2" charset="-122"/>
              <a:cs typeface="+mn-ea"/>
              <a:sym typeface="+mn-lt"/>
            </a:endParaRPr>
          </a:p>
        </p:txBody>
      </p:sp>
      <p:cxnSp>
        <p:nvCxnSpPr>
          <p:cNvPr id="11" name="直接连接符 3"/>
          <p:cNvCxnSpPr/>
          <p:nvPr/>
        </p:nvCxnSpPr>
        <p:spPr>
          <a:xfrm flipV="1">
            <a:off x="544914" y="1018053"/>
            <a:ext cx="6741871" cy="1542"/>
          </a:xfrm>
          <a:prstGeom prst="line">
            <a:avLst/>
          </a:prstGeom>
          <a:ln w="44450">
            <a:solidFill>
              <a:srgbClr val="FFC00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524477" y="1602982"/>
            <a:ext cx="8128204" cy="4401205"/>
          </a:xfrm>
          <a:prstGeom prst="rect">
            <a:avLst/>
          </a:prstGeom>
          <a:noFill/>
          <a:ln w="22225"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ko-KR" sz="2800" dirty="0"/>
              <a:t>4) </a:t>
            </a:r>
            <a:r>
              <a:rPr lang="ko-KR" altLang="en-US" sz="2800" dirty="0" smtClean="0"/>
              <a:t>가</a:t>
            </a:r>
            <a:r>
              <a:rPr lang="en-US" altLang="ko-KR" sz="2800" dirty="0"/>
              <a:t>: </a:t>
            </a:r>
            <a:r>
              <a:rPr lang="ko-KR" altLang="en-US" sz="2800" dirty="0"/>
              <a:t>사람들이 많이 가니까 지은 씨는 </a:t>
            </a:r>
            <a:r>
              <a:rPr lang="ko-KR" altLang="en-US" sz="2800" dirty="0" smtClean="0"/>
              <a:t>안 가도</a:t>
            </a:r>
            <a:endParaRPr lang="en-US" altLang="ko-KR" sz="2800" dirty="0" smtClean="0"/>
          </a:p>
          <a:p>
            <a:pPr>
              <a:lnSpc>
                <a:spcPct val="200000"/>
              </a:lnSpc>
            </a:pPr>
            <a:r>
              <a:rPr lang="ko-KR" altLang="en-US" sz="2800" dirty="0" smtClean="0"/>
              <a:t>돼요</a:t>
            </a:r>
            <a:r>
              <a:rPr lang="en-US" altLang="ko-KR" sz="2800" dirty="0"/>
              <a:t>.</a:t>
            </a:r>
          </a:p>
          <a:p>
            <a:pPr>
              <a:lnSpc>
                <a:spcPct val="200000"/>
              </a:lnSpc>
            </a:pPr>
            <a:r>
              <a:rPr lang="ko-KR" altLang="en-US" sz="2800" dirty="0"/>
              <a:t>나</a:t>
            </a:r>
            <a:r>
              <a:rPr lang="en-US" altLang="ko-KR" sz="2800" dirty="0"/>
              <a:t>: </a:t>
            </a:r>
            <a:r>
              <a:rPr lang="en-US" altLang="ko-KR" sz="2800" dirty="0">
                <a:sym typeface="Symbol"/>
              </a:rPr>
              <a:t> </a:t>
            </a:r>
            <a:r>
              <a:rPr lang="ko-KR" altLang="en-US" sz="2800" dirty="0"/>
              <a:t>　　　　　　　　　　　　　　　　　　　　　　　　　　　</a:t>
            </a:r>
          </a:p>
          <a:p>
            <a:pPr>
              <a:lnSpc>
                <a:spcPct val="200000"/>
              </a:lnSpc>
            </a:pPr>
            <a:r>
              <a:rPr lang="en-US" altLang="ko-KR" sz="2800" dirty="0" smtClean="0"/>
              <a:t>5</a:t>
            </a:r>
            <a:r>
              <a:rPr lang="en-US" altLang="ko-KR" sz="2800" dirty="0"/>
              <a:t>) </a:t>
            </a:r>
            <a:r>
              <a:rPr lang="ko-KR" altLang="en-US" sz="2800" dirty="0"/>
              <a:t>가</a:t>
            </a:r>
            <a:r>
              <a:rPr lang="en-US" altLang="ko-KR" sz="2800" dirty="0"/>
              <a:t>: </a:t>
            </a:r>
            <a:r>
              <a:rPr lang="ko-KR" altLang="en-US" sz="2800" dirty="0"/>
              <a:t>나 오늘 집에 안 들어가고 싶어</a:t>
            </a:r>
            <a:r>
              <a:rPr lang="en-US" altLang="ko-KR" sz="2800" dirty="0"/>
              <a:t>.</a:t>
            </a:r>
          </a:p>
          <a:p>
            <a:pPr>
              <a:lnSpc>
                <a:spcPct val="200000"/>
              </a:lnSpc>
            </a:pPr>
            <a:r>
              <a:rPr lang="ko-KR" altLang="en-US" sz="2800" dirty="0"/>
              <a:t>나</a:t>
            </a:r>
            <a:r>
              <a:rPr lang="en-US" altLang="ko-KR" sz="2800" dirty="0" smtClean="0"/>
              <a:t>:</a:t>
            </a:r>
            <a:r>
              <a:rPr lang="en-US" altLang="ko-KR" sz="2800" dirty="0">
                <a:sym typeface="Symbol"/>
              </a:rPr>
              <a:t> </a:t>
            </a:r>
            <a:r>
              <a:rPr lang="en-US" altLang="ko-KR" sz="2800" dirty="0" smtClean="0"/>
              <a:t> </a:t>
            </a:r>
            <a:r>
              <a:rPr lang="ko-KR" altLang="en-US" sz="2800" dirty="0"/>
              <a:t>　　　　　　　　　　　　　　　　　　　　　　　　　　　　　</a:t>
            </a:r>
            <a:r>
              <a:rPr lang="ko-KR" altLang="en-US" sz="2400" dirty="0"/>
              <a:t>　　　　　　　　　　　　　　　　　　　　　　　　　　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84583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37001" y="1268760"/>
            <a:ext cx="7560839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endParaRPr lang="zh-CN" altLang="en-US" sz="2400" dirty="0">
              <a:solidFill>
                <a:prstClr val="black"/>
              </a:solidFill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37001" y="1121121"/>
            <a:ext cx="7560839" cy="544764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en-US" altLang="ko-KR" sz="2800" b="1" dirty="0" smtClean="0">
                <a:ea typeface="宋体" panose="02010600030101010101" pitchFamily="2" charset="-122"/>
              </a:rPr>
              <a:t>2. </a:t>
            </a:r>
            <a:r>
              <a:rPr lang="ko-KR" altLang="en-US" sz="2800" b="1" dirty="0"/>
              <a:t>～만 ～면</a:t>
            </a:r>
          </a:p>
          <a:p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rPr>
              <a:t>惯用型，表示对特定的事物有特定的反应，相当于汉语的“只要</a:t>
            </a:r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……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rPr>
              <a:t>的话，就</a:t>
            </a:r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……”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en-US" altLang="zh-CN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en-US" altLang="zh-CN" sz="2800" dirty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endParaRPr lang="en-US" altLang="zh-CN" sz="2800" dirty="0" smtClean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endParaRPr lang="en-US" altLang="zh-CN" sz="2800" dirty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endParaRPr lang="en-US" altLang="zh-CN" sz="2800" dirty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endParaRPr lang="en-US" altLang="zh-CN" sz="2800" dirty="0" smtClean="0">
              <a:ea typeface="宋体" panose="02010600030101010101" pitchFamily="2" charset="-122"/>
            </a:endParaRPr>
          </a:p>
          <a:p>
            <a:endParaRPr lang="zh-CN" altLang="en-US" sz="2800" dirty="0">
              <a:ea typeface="宋体" panose="02010600030101010101" pitchFamily="2" charset="-122"/>
            </a:endParaRPr>
          </a:p>
          <a:p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504056" y="262978"/>
            <a:ext cx="8218507" cy="742888"/>
            <a:chOff x="504056" y="262978"/>
            <a:chExt cx="8218507" cy="742888"/>
          </a:xfrm>
        </p:grpSpPr>
        <p:cxnSp>
          <p:nvCxnSpPr>
            <p:cNvPr id="11" name="直接连接符 10"/>
            <p:cNvCxnSpPr/>
            <p:nvPr/>
          </p:nvCxnSpPr>
          <p:spPr>
            <a:xfrm flipV="1">
              <a:off x="504056" y="886691"/>
              <a:ext cx="6741871" cy="1542"/>
            </a:xfrm>
            <a:prstGeom prst="line">
              <a:avLst/>
            </a:prstGeom>
            <a:ln w="44450">
              <a:solidFill>
                <a:srgbClr val="FFC000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矩形 11"/>
            <p:cNvSpPr/>
            <p:nvPr/>
          </p:nvSpPr>
          <p:spPr>
            <a:xfrm rot="21075228">
              <a:off x="7154528" y="262978"/>
              <a:ext cx="1568035" cy="742888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문법</a:t>
              </a:r>
              <a:r>
                <a:rPr lang="en-US" altLang="ko-KR" sz="3200" b="1" dirty="0" smtClean="0">
                  <a:solidFill>
                    <a:schemeClr val="bg1"/>
                  </a:solidFill>
                  <a:ea typeface="宋体" panose="02010600030101010101" pitchFamily="2" charset="-122"/>
                  <a:cs typeface="+mn-ea"/>
                  <a:sym typeface="+mn-lt"/>
                </a:rPr>
                <a:t>2</a:t>
              </a:r>
              <a:endParaRPr lang="zh-CN" altLang="en-US" sz="3200" b="1" dirty="0">
                <a:solidFill>
                  <a:schemeClr val="bg1"/>
                </a:solidFill>
                <a:ea typeface="宋体" panose="02010600030101010101" pitchFamily="2" charset="-122"/>
                <a:cs typeface="+mn-ea"/>
                <a:sym typeface="+mn-lt"/>
              </a:endParaRPr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954872" y="2670328"/>
            <a:ext cx="7125095" cy="3841052"/>
          </a:xfrm>
          <a:prstGeom prst="rect">
            <a:avLst/>
          </a:prstGeom>
          <a:noFill/>
          <a:ln w="2222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latinLnBrk="1">
              <a:lnSpc>
                <a:spcPct val="150000"/>
              </a:lnSpc>
            </a:pPr>
            <a:r>
              <a:rPr lang="zh-CN" altLang="en-US" sz="2000" b="1" dirty="0" smtClean="0">
                <a:solidFill>
                  <a:srgbClr val="FFC0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例</a:t>
            </a:r>
            <a:endParaRPr lang="en-US" altLang="zh-CN" sz="2000" b="1" dirty="0" smtClean="0">
              <a:solidFill>
                <a:srgbClr val="FFC000"/>
              </a:solidFill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r>
              <a:rPr lang="en-US" altLang="ko-KR" sz="2400" dirty="0"/>
              <a:t>1) </a:t>
            </a:r>
            <a:r>
              <a:rPr lang="ko-KR" altLang="en-US" sz="2400" dirty="0"/>
              <a:t>책만 들면 졸음이 와요</a:t>
            </a:r>
            <a:r>
              <a:rPr lang="en-US" altLang="ko-KR" sz="2400" dirty="0"/>
              <a:t>.</a:t>
            </a:r>
          </a:p>
          <a:p>
            <a:pPr>
              <a:lnSpc>
                <a:spcPct val="130000"/>
              </a:lnSpc>
            </a:pP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只要拿起书，就犯困。</a:t>
            </a:r>
          </a:p>
          <a:p>
            <a:r>
              <a:rPr lang="en-US" altLang="ko-KR" sz="2400" dirty="0"/>
              <a:t>2) </a:t>
            </a:r>
            <a:r>
              <a:rPr lang="ko-KR" altLang="en-US" sz="2400" dirty="0"/>
              <a:t>맛있는 음식만 보면 참지 못하고 과식을 해요</a:t>
            </a:r>
            <a:r>
              <a:rPr lang="en-US" altLang="ko-KR" sz="2400" dirty="0"/>
              <a:t>.</a:t>
            </a:r>
          </a:p>
          <a:p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只要一看到美食，就忍不住多吃</a:t>
            </a:r>
            <a:r>
              <a:rPr lang="zh-CN" altLang="en-US" sz="2400" dirty="0"/>
              <a:t>。</a:t>
            </a:r>
          </a:p>
          <a:p>
            <a:r>
              <a:rPr lang="en-US" altLang="ko-KR" sz="2400" dirty="0"/>
              <a:t>3) </a:t>
            </a:r>
            <a:r>
              <a:rPr lang="ko-KR" altLang="en-US" sz="2400" dirty="0"/>
              <a:t>가</a:t>
            </a:r>
            <a:r>
              <a:rPr lang="en-US" altLang="ko-KR" sz="2400" dirty="0"/>
              <a:t>: </a:t>
            </a:r>
            <a:r>
              <a:rPr lang="ko-KR" altLang="en-US" sz="2400" dirty="0"/>
              <a:t>다리 아파요</a:t>
            </a:r>
            <a:r>
              <a:rPr lang="en-US" altLang="ko-KR" sz="2400" dirty="0"/>
              <a:t>? </a:t>
            </a:r>
            <a:r>
              <a:rPr lang="ko-KR" altLang="en-US" sz="2400" dirty="0"/>
              <a:t>걸음걸이가 왜 그래요</a:t>
            </a:r>
            <a:r>
              <a:rPr lang="en-US" altLang="ko-KR" sz="2400" dirty="0"/>
              <a:t>?</a:t>
            </a:r>
          </a:p>
          <a:p>
            <a:pPr>
              <a:lnSpc>
                <a:spcPct val="130000"/>
              </a:lnSpc>
            </a:pP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腿疼吗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? 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走路怎么这样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?</a:t>
            </a:r>
          </a:p>
          <a:p>
            <a:r>
              <a:rPr lang="ko-KR" altLang="en-US" sz="2400" dirty="0"/>
              <a:t>나</a:t>
            </a:r>
            <a:r>
              <a:rPr lang="en-US" altLang="ko-KR" sz="2400" dirty="0"/>
              <a:t>: </a:t>
            </a:r>
            <a:r>
              <a:rPr lang="ko-KR" altLang="en-US" sz="2400" dirty="0"/>
              <a:t>이 구두만 신으면 발이 아파서 그래요</a:t>
            </a:r>
            <a:r>
              <a:rPr lang="en-US" altLang="ko-KR" sz="2400" dirty="0"/>
              <a:t>.</a:t>
            </a:r>
          </a:p>
          <a:p>
            <a:pPr>
              <a:lnSpc>
                <a:spcPct val="130000"/>
              </a:lnSpc>
            </a:pP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只要一穿上这双皮鞋，就脚疼。</a:t>
            </a:r>
          </a:p>
        </p:txBody>
      </p:sp>
    </p:spTree>
    <p:extLst>
      <p:ext uri="{BB962C8B-B14F-4D97-AF65-F5344CB8AC3E}">
        <p14:creationId xmlns:p14="http://schemas.microsoft.com/office/powerpoint/2010/main" val="3738200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91581" y="1268760"/>
            <a:ext cx="7560839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endParaRPr lang="zh-CN" altLang="en-US" sz="2400" dirty="0">
              <a:solidFill>
                <a:prstClr val="black"/>
              </a:solidFill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 rot="21075228">
            <a:off x="7122867" y="265399"/>
            <a:ext cx="1601742" cy="767210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문법</a:t>
            </a:r>
            <a:r>
              <a:rPr lang="en-US" altLang="ko-KR" sz="3200" b="1" dirty="0" smtClean="0">
                <a:solidFill>
                  <a:schemeClr val="bg1"/>
                </a:solidFill>
                <a:ea typeface="宋体" panose="02010600030101010101" pitchFamily="2" charset="-122"/>
                <a:cs typeface="+mn-ea"/>
                <a:sym typeface="+mn-lt"/>
              </a:rPr>
              <a:t>1</a:t>
            </a:r>
            <a:endParaRPr lang="zh-CN" altLang="en-US" sz="3200" b="1" dirty="0">
              <a:solidFill>
                <a:schemeClr val="bg1"/>
              </a:solidFill>
              <a:ea typeface="宋体" panose="02010600030101010101" pitchFamily="2" charset="-122"/>
              <a:cs typeface="+mn-ea"/>
              <a:sym typeface="+mn-lt"/>
            </a:endParaRPr>
          </a:p>
        </p:txBody>
      </p:sp>
      <p:cxnSp>
        <p:nvCxnSpPr>
          <p:cNvPr id="11" name="直接连接符 3"/>
          <p:cNvCxnSpPr/>
          <p:nvPr/>
        </p:nvCxnSpPr>
        <p:spPr>
          <a:xfrm flipV="1">
            <a:off x="544914" y="1018053"/>
            <a:ext cx="6741871" cy="1542"/>
          </a:xfrm>
          <a:prstGeom prst="line">
            <a:avLst/>
          </a:prstGeom>
          <a:ln w="44450">
            <a:solidFill>
              <a:srgbClr val="FFC00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524477" y="1602982"/>
            <a:ext cx="8128204" cy="3539430"/>
          </a:xfrm>
          <a:prstGeom prst="rect">
            <a:avLst/>
          </a:prstGeom>
          <a:noFill/>
          <a:ln w="22225"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ko-KR" sz="2800" dirty="0"/>
              <a:t>4) </a:t>
            </a:r>
            <a:r>
              <a:rPr lang="ko-KR" altLang="en-US" sz="2800" dirty="0"/>
              <a:t>가</a:t>
            </a:r>
            <a:r>
              <a:rPr lang="en-US" altLang="ko-KR" sz="2800" dirty="0"/>
              <a:t>: </a:t>
            </a:r>
            <a:r>
              <a:rPr lang="ko-KR" altLang="en-US" sz="2800" dirty="0"/>
              <a:t>왜 울고 있어요</a:t>
            </a:r>
            <a:r>
              <a:rPr lang="en-US" altLang="ko-KR" sz="2800" dirty="0"/>
              <a:t>?</a:t>
            </a:r>
          </a:p>
          <a:p>
            <a:pPr>
              <a:lnSpc>
                <a:spcPct val="200000"/>
              </a:lnSpc>
            </a:pPr>
            <a:r>
              <a:rPr lang="ko-KR" altLang="en-US" sz="2800" dirty="0"/>
              <a:t>나</a:t>
            </a:r>
            <a:r>
              <a:rPr lang="en-US" altLang="ko-KR" sz="2800" dirty="0"/>
              <a:t>: </a:t>
            </a:r>
            <a:r>
              <a:rPr lang="en-US" altLang="ko-KR" sz="2800" dirty="0">
                <a:sym typeface="Symbol"/>
              </a:rPr>
              <a:t></a:t>
            </a:r>
            <a:r>
              <a:rPr lang="en-US" altLang="ko-KR" sz="2800" dirty="0"/>
              <a:t> </a:t>
            </a:r>
            <a:r>
              <a:rPr lang="ko-KR" altLang="en-US" sz="2800" dirty="0"/>
              <a:t>　　　　　　　　　　　　　　　　　　　　　　　　　　　</a:t>
            </a:r>
          </a:p>
          <a:p>
            <a:pPr>
              <a:lnSpc>
                <a:spcPct val="200000"/>
              </a:lnSpc>
            </a:pPr>
            <a:r>
              <a:rPr lang="en-US" altLang="ko-KR" sz="2800" dirty="0"/>
              <a:t>5) </a:t>
            </a:r>
            <a:r>
              <a:rPr lang="ko-KR" altLang="en-US" sz="2800" dirty="0"/>
              <a:t>가</a:t>
            </a:r>
            <a:r>
              <a:rPr lang="en-US" altLang="ko-KR" sz="2800" dirty="0"/>
              <a:t>: </a:t>
            </a:r>
            <a:r>
              <a:rPr lang="ko-KR" altLang="en-US" sz="2800" dirty="0"/>
              <a:t>지은 씨는 왜 겨울을 싫어해요</a:t>
            </a:r>
            <a:r>
              <a:rPr lang="en-US" altLang="ko-KR" sz="2800" dirty="0"/>
              <a:t>?</a:t>
            </a:r>
          </a:p>
          <a:p>
            <a:pPr>
              <a:lnSpc>
                <a:spcPct val="200000"/>
              </a:lnSpc>
            </a:pPr>
            <a:r>
              <a:rPr lang="ko-KR" altLang="en-US" sz="2800" dirty="0"/>
              <a:t>나</a:t>
            </a:r>
            <a:r>
              <a:rPr lang="en-US" altLang="ko-KR" sz="2800" dirty="0"/>
              <a:t>: </a:t>
            </a:r>
            <a:r>
              <a:rPr lang="en-US" altLang="ko-KR" sz="2800" dirty="0">
                <a:sym typeface="Symbol"/>
              </a:rPr>
              <a:t></a:t>
            </a:r>
            <a:r>
              <a:rPr lang="en-US" altLang="ko-KR" sz="2800" dirty="0"/>
              <a:t> </a:t>
            </a:r>
            <a:r>
              <a:rPr lang="ko-KR" altLang="en-US" sz="2800" dirty="0"/>
              <a:t>　　　　　　　　　　　　　　　　　　　　　　　　　　　</a:t>
            </a:r>
            <a:r>
              <a:rPr lang="en-US" altLang="ko-KR" sz="2800" dirty="0" smtClean="0">
                <a:sym typeface="Symbol"/>
              </a:rPr>
              <a:t> </a:t>
            </a:r>
            <a:r>
              <a:rPr lang="ko-KR" altLang="en-US" sz="2800" dirty="0"/>
              <a:t>　　　　　　　　　　　　　　　　　　　　　　　　　　　　　</a:t>
            </a:r>
            <a:r>
              <a:rPr lang="ko-KR" altLang="en-US" sz="2400" dirty="0"/>
              <a:t>　　　　　　　　　　　　　　　　　　　　　　　　　　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" name="webpage-home_81886">
            <a:hlinkClick r:id="rId3" action="ppaction://hlinksldjump"/>
          </p:cNvPr>
          <p:cNvSpPr>
            <a:spLocks noChangeAspect="1"/>
          </p:cNvSpPr>
          <p:nvPr/>
        </p:nvSpPr>
        <p:spPr bwMode="auto">
          <a:xfrm>
            <a:off x="564282" y="366042"/>
            <a:ext cx="609685" cy="520649"/>
          </a:xfrm>
          <a:custGeom>
            <a:avLst/>
            <a:gdLst>
              <a:gd name="connsiteX0" fmla="*/ 231504 w 331000"/>
              <a:gd name="connsiteY0" fmla="*/ 138982 h 282662"/>
              <a:gd name="connsiteX1" fmla="*/ 274911 w 331000"/>
              <a:gd name="connsiteY1" fmla="*/ 138982 h 282662"/>
              <a:gd name="connsiteX2" fmla="*/ 274911 w 331000"/>
              <a:gd name="connsiteY2" fmla="*/ 141522 h 282662"/>
              <a:gd name="connsiteX3" fmla="*/ 231504 w 331000"/>
              <a:gd name="connsiteY3" fmla="*/ 141522 h 282662"/>
              <a:gd name="connsiteX4" fmla="*/ 231504 w 331000"/>
              <a:gd name="connsiteY4" fmla="*/ 138982 h 282662"/>
              <a:gd name="connsiteX5" fmla="*/ 314325 w 331000"/>
              <a:gd name="connsiteY5" fmla="*/ 115169 h 282662"/>
              <a:gd name="connsiteX6" fmla="*/ 285750 w 331000"/>
              <a:gd name="connsiteY6" fmla="*/ 116360 h 282662"/>
              <a:gd name="connsiteX7" fmla="*/ 307522 w 331000"/>
              <a:gd name="connsiteY7" fmla="*/ 124694 h 282662"/>
              <a:gd name="connsiteX8" fmla="*/ 314325 w 331000"/>
              <a:gd name="connsiteY8" fmla="*/ 115169 h 282662"/>
              <a:gd name="connsiteX9" fmla="*/ 164953 w 331000"/>
              <a:gd name="connsiteY9" fmla="*/ 4044 h 282662"/>
              <a:gd name="connsiteX10" fmla="*/ 164953 w 331000"/>
              <a:gd name="connsiteY10" fmla="*/ 5338 h 282662"/>
              <a:gd name="connsiteX11" fmla="*/ 12514 w 331000"/>
              <a:gd name="connsiteY11" fmla="*/ 94629 h 282662"/>
              <a:gd name="connsiteX12" fmla="*/ 6055 w 331000"/>
              <a:gd name="connsiteY12" fmla="*/ 98511 h 282662"/>
              <a:gd name="connsiteX13" fmla="*/ 4763 w 331000"/>
              <a:gd name="connsiteY13" fmla="*/ 98511 h 282662"/>
              <a:gd name="connsiteX14" fmla="*/ 9930 w 331000"/>
              <a:gd name="connsiteY14" fmla="*/ 106276 h 282662"/>
              <a:gd name="connsiteX15" fmla="*/ 15098 w 331000"/>
              <a:gd name="connsiteY15" fmla="*/ 112746 h 282662"/>
              <a:gd name="connsiteX16" fmla="*/ 26724 w 331000"/>
              <a:gd name="connsiteY16" fmla="*/ 129569 h 282662"/>
              <a:gd name="connsiteX17" fmla="*/ 34475 w 331000"/>
              <a:gd name="connsiteY17" fmla="*/ 121805 h 282662"/>
              <a:gd name="connsiteX18" fmla="*/ 46102 w 331000"/>
              <a:gd name="connsiteY18" fmla="*/ 115334 h 282662"/>
              <a:gd name="connsiteX19" fmla="*/ 48686 w 331000"/>
              <a:gd name="connsiteY19" fmla="*/ 117923 h 282662"/>
              <a:gd name="connsiteX20" fmla="*/ 48686 w 331000"/>
              <a:gd name="connsiteY20" fmla="*/ 119217 h 282662"/>
              <a:gd name="connsiteX21" fmla="*/ 55145 w 331000"/>
              <a:gd name="connsiteY21" fmla="*/ 275800 h 282662"/>
              <a:gd name="connsiteX22" fmla="*/ 57729 w 331000"/>
              <a:gd name="connsiteY22" fmla="*/ 275800 h 282662"/>
              <a:gd name="connsiteX23" fmla="*/ 70647 w 331000"/>
              <a:gd name="connsiteY23" fmla="*/ 275800 h 282662"/>
              <a:gd name="connsiteX24" fmla="*/ 90025 w 331000"/>
              <a:gd name="connsiteY24" fmla="*/ 275800 h 282662"/>
              <a:gd name="connsiteX25" fmla="*/ 131364 w 331000"/>
              <a:gd name="connsiteY25" fmla="*/ 275800 h 282662"/>
              <a:gd name="connsiteX26" fmla="*/ 132656 w 331000"/>
              <a:gd name="connsiteY26" fmla="*/ 277094 h 282662"/>
              <a:gd name="connsiteX27" fmla="*/ 130073 w 331000"/>
              <a:gd name="connsiteY27" fmla="*/ 242154 h 282662"/>
              <a:gd name="connsiteX28" fmla="*/ 128781 w 331000"/>
              <a:gd name="connsiteY28" fmla="*/ 202038 h 282662"/>
              <a:gd name="connsiteX29" fmla="*/ 128781 w 331000"/>
              <a:gd name="connsiteY29" fmla="*/ 200744 h 282662"/>
              <a:gd name="connsiteX30" fmla="*/ 130073 w 331000"/>
              <a:gd name="connsiteY30" fmla="*/ 198155 h 282662"/>
              <a:gd name="connsiteX31" fmla="*/ 195957 w 331000"/>
              <a:gd name="connsiteY31" fmla="*/ 198155 h 282662"/>
              <a:gd name="connsiteX32" fmla="*/ 197249 w 331000"/>
              <a:gd name="connsiteY32" fmla="*/ 199450 h 282662"/>
              <a:gd name="connsiteX33" fmla="*/ 199833 w 331000"/>
              <a:gd name="connsiteY33" fmla="*/ 200744 h 282662"/>
              <a:gd name="connsiteX34" fmla="*/ 202416 w 331000"/>
              <a:gd name="connsiteY34" fmla="*/ 277094 h 282662"/>
              <a:gd name="connsiteX35" fmla="*/ 241173 w 331000"/>
              <a:gd name="connsiteY35" fmla="*/ 275800 h 282662"/>
              <a:gd name="connsiteX36" fmla="*/ 278636 w 331000"/>
              <a:gd name="connsiteY36" fmla="*/ 275800 h 282662"/>
              <a:gd name="connsiteX37" fmla="*/ 279928 w 331000"/>
              <a:gd name="connsiteY37" fmla="*/ 274506 h 282662"/>
              <a:gd name="connsiteX38" fmla="*/ 282512 w 331000"/>
              <a:gd name="connsiteY38" fmla="*/ 274506 h 282662"/>
              <a:gd name="connsiteX39" fmla="*/ 281220 w 331000"/>
              <a:gd name="connsiteY39" fmla="*/ 261565 h 282662"/>
              <a:gd name="connsiteX40" fmla="*/ 279928 w 331000"/>
              <a:gd name="connsiteY40" fmla="*/ 261565 h 282662"/>
              <a:gd name="connsiteX41" fmla="*/ 278636 w 331000"/>
              <a:gd name="connsiteY41" fmla="*/ 262859 h 282662"/>
              <a:gd name="connsiteX42" fmla="*/ 228254 w 331000"/>
              <a:gd name="connsiteY42" fmla="*/ 262859 h 282662"/>
              <a:gd name="connsiteX43" fmla="*/ 228254 w 331000"/>
              <a:gd name="connsiteY43" fmla="*/ 261565 h 282662"/>
              <a:gd name="connsiteX44" fmla="*/ 272177 w 331000"/>
              <a:gd name="connsiteY44" fmla="*/ 260271 h 282662"/>
              <a:gd name="connsiteX45" fmla="*/ 281220 w 331000"/>
              <a:gd name="connsiteY45" fmla="*/ 258977 h 282662"/>
              <a:gd name="connsiteX46" fmla="*/ 279928 w 331000"/>
              <a:gd name="connsiteY46" fmla="*/ 248624 h 282662"/>
              <a:gd name="connsiteX47" fmla="*/ 228254 w 331000"/>
              <a:gd name="connsiteY47" fmla="*/ 248624 h 282662"/>
              <a:gd name="connsiteX48" fmla="*/ 228254 w 331000"/>
              <a:gd name="connsiteY48" fmla="*/ 246036 h 282662"/>
              <a:gd name="connsiteX49" fmla="*/ 279928 w 331000"/>
              <a:gd name="connsiteY49" fmla="*/ 244742 h 282662"/>
              <a:gd name="connsiteX50" fmla="*/ 279928 w 331000"/>
              <a:gd name="connsiteY50" fmla="*/ 233095 h 282662"/>
              <a:gd name="connsiteX51" fmla="*/ 233421 w 331000"/>
              <a:gd name="connsiteY51" fmla="*/ 234390 h 282662"/>
              <a:gd name="connsiteX52" fmla="*/ 233421 w 331000"/>
              <a:gd name="connsiteY52" fmla="*/ 233095 h 282662"/>
              <a:gd name="connsiteX53" fmla="*/ 279928 w 331000"/>
              <a:gd name="connsiteY53" fmla="*/ 229213 h 282662"/>
              <a:gd name="connsiteX54" fmla="*/ 278636 w 331000"/>
              <a:gd name="connsiteY54" fmla="*/ 218861 h 282662"/>
              <a:gd name="connsiteX55" fmla="*/ 236005 w 331000"/>
              <a:gd name="connsiteY55" fmla="*/ 220155 h 282662"/>
              <a:gd name="connsiteX56" fmla="*/ 236005 w 331000"/>
              <a:gd name="connsiteY56" fmla="*/ 217567 h 282662"/>
              <a:gd name="connsiteX57" fmla="*/ 278636 w 331000"/>
              <a:gd name="connsiteY57" fmla="*/ 216273 h 282662"/>
              <a:gd name="connsiteX58" fmla="*/ 278636 w 331000"/>
              <a:gd name="connsiteY58" fmla="*/ 203332 h 282662"/>
              <a:gd name="connsiteX59" fmla="*/ 234713 w 331000"/>
              <a:gd name="connsiteY59" fmla="*/ 204626 h 282662"/>
              <a:gd name="connsiteX60" fmla="*/ 234713 w 331000"/>
              <a:gd name="connsiteY60" fmla="*/ 203332 h 282662"/>
              <a:gd name="connsiteX61" fmla="*/ 278636 w 331000"/>
              <a:gd name="connsiteY61" fmla="*/ 200744 h 282662"/>
              <a:gd name="connsiteX62" fmla="*/ 278636 w 331000"/>
              <a:gd name="connsiteY62" fmla="*/ 187803 h 282662"/>
              <a:gd name="connsiteX63" fmla="*/ 232130 w 331000"/>
              <a:gd name="connsiteY63" fmla="*/ 186509 h 282662"/>
              <a:gd name="connsiteX64" fmla="*/ 232130 w 331000"/>
              <a:gd name="connsiteY64" fmla="*/ 183921 h 282662"/>
              <a:gd name="connsiteX65" fmla="*/ 278636 w 331000"/>
              <a:gd name="connsiteY65" fmla="*/ 183921 h 282662"/>
              <a:gd name="connsiteX66" fmla="*/ 277344 w 331000"/>
              <a:gd name="connsiteY66" fmla="*/ 172274 h 282662"/>
              <a:gd name="connsiteX67" fmla="*/ 233421 w 331000"/>
              <a:gd name="connsiteY67" fmla="*/ 173568 h 282662"/>
              <a:gd name="connsiteX68" fmla="*/ 233421 w 331000"/>
              <a:gd name="connsiteY68" fmla="*/ 170980 h 282662"/>
              <a:gd name="connsiteX69" fmla="*/ 277344 w 331000"/>
              <a:gd name="connsiteY69" fmla="*/ 168392 h 282662"/>
              <a:gd name="connsiteX70" fmla="*/ 277344 w 331000"/>
              <a:gd name="connsiteY70" fmla="*/ 155451 h 282662"/>
              <a:gd name="connsiteX71" fmla="*/ 234713 w 331000"/>
              <a:gd name="connsiteY71" fmla="*/ 155451 h 282662"/>
              <a:gd name="connsiteX72" fmla="*/ 234713 w 331000"/>
              <a:gd name="connsiteY72" fmla="*/ 152863 h 282662"/>
              <a:gd name="connsiteX73" fmla="*/ 277344 w 331000"/>
              <a:gd name="connsiteY73" fmla="*/ 151569 h 282662"/>
              <a:gd name="connsiteX74" fmla="*/ 277344 w 331000"/>
              <a:gd name="connsiteY74" fmla="*/ 128275 h 282662"/>
              <a:gd name="connsiteX75" fmla="*/ 232130 w 331000"/>
              <a:gd name="connsiteY75" fmla="*/ 125687 h 282662"/>
              <a:gd name="connsiteX76" fmla="*/ 232130 w 331000"/>
              <a:gd name="connsiteY76" fmla="*/ 124393 h 282662"/>
              <a:gd name="connsiteX77" fmla="*/ 277344 w 331000"/>
              <a:gd name="connsiteY77" fmla="*/ 124393 h 282662"/>
              <a:gd name="connsiteX78" fmla="*/ 276053 w 331000"/>
              <a:gd name="connsiteY78" fmla="*/ 117923 h 282662"/>
              <a:gd name="connsiteX79" fmla="*/ 277344 w 331000"/>
              <a:gd name="connsiteY79" fmla="*/ 115334 h 282662"/>
              <a:gd name="connsiteX80" fmla="*/ 233421 w 331000"/>
              <a:gd name="connsiteY80" fmla="*/ 114040 h 282662"/>
              <a:gd name="connsiteX81" fmla="*/ 233421 w 331000"/>
              <a:gd name="connsiteY81" fmla="*/ 111452 h 282662"/>
              <a:gd name="connsiteX82" fmla="*/ 313516 w 331000"/>
              <a:gd name="connsiteY82" fmla="*/ 112746 h 282662"/>
              <a:gd name="connsiteX83" fmla="*/ 314808 w 331000"/>
              <a:gd name="connsiteY83" fmla="*/ 114040 h 282662"/>
              <a:gd name="connsiteX84" fmla="*/ 322559 w 331000"/>
              <a:gd name="connsiteY84" fmla="*/ 98511 h 282662"/>
              <a:gd name="connsiteX85" fmla="*/ 230838 w 331000"/>
              <a:gd name="connsiteY85" fmla="*/ 95923 h 282662"/>
              <a:gd name="connsiteX86" fmla="*/ 230838 w 331000"/>
              <a:gd name="connsiteY86" fmla="*/ 93335 h 282662"/>
              <a:gd name="connsiteX87" fmla="*/ 323851 w 331000"/>
              <a:gd name="connsiteY87" fmla="*/ 94629 h 282662"/>
              <a:gd name="connsiteX88" fmla="*/ 323851 w 331000"/>
              <a:gd name="connsiteY88" fmla="*/ 92041 h 282662"/>
              <a:gd name="connsiteX89" fmla="*/ 316100 w 331000"/>
              <a:gd name="connsiteY89" fmla="*/ 90747 h 282662"/>
              <a:gd name="connsiteX90" fmla="*/ 307057 w 331000"/>
              <a:gd name="connsiteY90" fmla="*/ 85571 h 282662"/>
              <a:gd name="connsiteX91" fmla="*/ 298014 w 331000"/>
              <a:gd name="connsiteY91" fmla="*/ 81688 h 282662"/>
              <a:gd name="connsiteX92" fmla="*/ 296722 w 331000"/>
              <a:gd name="connsiteY92" fmla="*/ 81688 h 282662"/>
              <a:gd name="connsiteX93" fmla="*/ 232130 w 331000"/>
              <a:gd name="connsiteY93" fmla="*/ 81688 h 282662"/>
              <a:gd name="connsiteX94" fmla="*/ 232130 w 331000"/>
              <a:gd name="connsiteY94" fmla="*/ 79100 h 282662"/>
              <a:gd name="connsiteX95" fmla="*/ 290263 w 331000"/>
              <a:gd name="connsiteY95" fmla="*/ 77806 h 282662"/>
              <a:gd name="connsiteX96" fmla="*/ 268302 w 331000"/>
              <a:gd name="connsiteY96" fmla="*/ 64865 h 282662"/>
              <a:gd name="connsiteX97" fmla="*/ 221794 w 331000"/>
              <a:gd name="connsiteY97" fmla="*/ 63571 h 282662"/>
              <a:gd name="connsiteX98" fmla="*/ 221794 w 331000"/>
              <a:gd name="connsiteY98" fmla="*/ 60983 h 282662"/>
              <a:gd name="connsiteX99" fmla="*/ 263134 w 331000"/>
              <a:gd name="connsiteY99" fmla="*/ 62277 h 282662"/>
              <a:gd name="connsiteX100" fmla="*/ 263134 w 331000"/>
              <a:gd name="connsiteY100" fmla="*/ 59689 h 282662"/>
              <a:gd name="connsiteX101" fmla="*/ 263134 w 331000"/>
              <a:gd name="connsiteY101" fmla="*/ 49337 h 282662"/>
              <a:gd name="connsiteX102" fmla="*/ 229545 w 331000"/>
              <a:gd name="connsiteY102" fmla="*/ 49337 h 282662"/>
              <a:gd name="connsiteX103" fmla="*/ 229545 w 331000"/>
              <a:gd name="connsiteY103" fmla="*/ 46748 h 282662"/>
              <a:gd name="connsiteX104" fmla="*/ 263134 w 331000"/>
              <a:gd name="connsiteY104" fmla="*/ 46748 h 282662"/>
              <a:gd name="connsiteX105" fmla="*/ 264426 w 331000"/>
              <a:gd name="connsiteY105" fmla="*/ 35102 h 282662"/>
              <a:gd name="connsiteX106" fmla="*/ 242464 w 331000"/>
              <a:gd name="connsiteY106" fmla="*/ 33808 h 282662"/>
              <a:gd name="connsiteX107" fmla="*/ 242464 w 331000"/>
              <a:gd name="connsiteY107" fmla="*/ 31220 h 282662"/>
              <a:gd name="connsiteX108" fmla="*/ 264426 w 331000"/>
              <a:gd name="connsiteY108" fmla="*/ 31220 h 282662"/>
              <a:gd name="connsiteX109" fmla="*/ 264426 w 331000"/>
              <a:gd name="connsiteY109" fmla="*/ 24749 h 282662"/>
              <a:gd name="connsiteX110" fmla="*/ 255383 w 331000"/>
              <a:gd name="connsiteY110" fmla="*/ 23455 h 282662"/>
              <a:gd name="connsiteX111" fmla="*/ 246340 w 331000"/>
              <a:gd name="connsiteY111" fmla="*/ 23455 h 282662"/>
              <a:gd name="connsiteX112" fmla="*/ 228254 w 331000"/>
              <a:gd name="connsiteY112" fmla="*/ 22161 h 282662"/>
              <a:gd name="connsiteX113" fmla="*/ 226962 w 331000"/>
              <a:gd name="connsiteY113" fmla="*/ 37690 h 282662"/>
              <a:gd name="connsiteX114" fmla="*/ 226962 w 331000"/>
              <a:gd name="connsiteY114" fmla="*/ 38984 h 282662"/>
              <a:gd name="connsiteX115" fmla="*/ 224378 w 331000"/>
              <a:gd name="connsiteY115" fmla="*/ 40278 h 282662"/>
              <a:gd name="connsiteX116" fmla="*/ 223086 w 331000"/>
              <a:gd name="connsiteY116" fmla="*/ 40278 h 282662"/>
              <a:gd name="connsiteX117" fmla="*/ 189498 w 331000"/>
              <a:gd name="connsiteY117" fmla="*/ 20867 h 282662"/>
              <a:gd name="connsiteX118" fmla="*/ 164953 w 331000"/>
              <a:gd name="connsiteY118" fmla="*/ 4044 h 282662"/>
              <a:gd name="connsiteX119" fmla="*/ 162006 w 331000"/>
              <a:gd name="connsiteY119" fmla="*/ 574 h 282662"/>
              <a:gd name="connsiteX120" fmla="*/ 165894 w 331000"/>
              <a:gd name="connsiteY120" fmla="*/ 574 h 282662"/>
              <a:gd name="connsiteX121" fmla="*/ 194407 w 331000"/>
              <a:gd name="connsiteY121" fmla="*/ 17365 h 282662"/>
              <a:gd name="connsiteX122" fmla="*/ 222920 w 331000"/>
              <a:gd name="connsiteY122" fmla="*/ 34156 h 282662"/>
              <a:gd name="connsiteX123" fmla="*/ 221624 w 331000"/>
              <a:gd name="connsiteY123" fmla="*/ 22532 h 282662"/>
              <a:gd name="connsiteX124" fmla="*/ 224216 w 331000"/>
              <a:gd name="connsiteY124" fmla="*/ 19948 h 282662"/>
              <a:gd name="connsiteX125" fmla="*/ 225512 w 331000"/>
              <a:gd name="connsiteY125" fmla="*/ 18657 h 282662"/>
              <a:gd name="connsiteX126" fmla="*/ 255321 w 331000"/>
              <a:gd name="connsiteY126" fmla="*/ 18657 h 282662"/>
              <a:gd name="connsiteX127" fmla="*/ 266986 w 331000"/>
              <a:gd name="connsiteY127" fmla="*/ 19948 h 282662"/>
              <a:gd name="connsiteX128" fmla="*/ 269578 w 331000"/>
              <a:gd name="connsiteY128" fmla="*/ 21240 h 282662"/>
              <a:gd name="connsiteX129" fmla="*/ 269578 w 331000"/>
              <a:gd name="connsiteY129" fmla="*/ 25115 h 282662"/>
              <a:gd name="connsiteX130" fmla="*/ 269578 w 331000"/>
              <a:gd name="connsiteY130" fmla="*/ 32865 h 282662"/>
              <a:gd name="connsiteX131" fmla="*/ 269578 w 331000"/>
              <a:gd name="connsiteY131" fmla="*/ 34156 h 282662"/>
              <a:gd name="connsiteX132" fmla="*/ 268282 w 331000"/>
              <a:gd name="connsiteY132" fmla="*/ 61281 h 282662"/>
              <a:gd name="connsiteX133" fmla="*/ 303275 w 331000"/>
              <a:gd name="connsiteY133" fmla="*/ 78073 h 282662"/>
              <a:gd name="connsiteX134" fmla="*/ 327900 w 331000"/>
              <a:gd name="connsiteY134" fmla="*/ 90989 h 282662"/>
              <a:gd name="connsiteX135" fmla="*/ 330492 w 331000"/>
              <a:gd name="connsiteY135" fmla="*/ 96156 h 282662"/>
              <a:gd name="connsiteX136" fmla="*/ 311051 w 331000"/>
              <a:gd name="connsiteY136" fmla="*/ 128447 h 282662"/>
              <a:gd name="connsiteX137" fmla="*/ 309755 w 331000"/>
              <a:gd name="connsiteY137" fmla="*/ 129739 h 282662"/>
              <a:gd name="connsiteX138" fmla="*/ 305867 w 331000"/>
              <a:gd name="connsiteY138" fmla="*/ 131030 h 282662"/>
              <a:gd name="connsiteX139" fmla="*/ 282538 w 331000"/>
              <a:gd name="connsiteY139" fmla="*/ 119405 h 282662"/>
              <a:gd name="connsiteX140" fmla="*/ 287723 w 331000"/>
              <a:gd name="connsiteY140" fmla="*/ 275695 h 282662"/>
              <a:gd name="connsiteX141" fmla="*/ 286427 w 331000"/>
              <a:gd name="connsiteY141" fmla="*/ 278278 h 282662"/>
              <a:gd name="connsiteX142" fmla="*/ 282538 w 331000"/>
              <a:gd name="connsiteY142" fmla="*/ 280862 h 282662"/>
              <a:gd name="connsiteX143" fmla="*/ 198295 w 331000"/>
              <a:gd name="connsiteY143" fmla="*/ 282153 h 282662"/>
              <a:gd name="connsiteX144" fmla="*/ 196999 w 331000"/>
              <a:gd name="connsiteY144" fmla="*/ 279570 h 282662"/>
              <a:gd name="connsiteX145" fmla="*/ 195703 w 331000"/>
              <a:gd name="connsiteY145" fmla="*/ 278278 h 282662"/>
              <a:gd name="connsiteX146" fmla="*/ 195703 w 331000"/>
              <a:gd name="connsiteY146" fmla="*/ 203363 h 282662"/>
              <a:gd name="connsiteX147" fmla="*/ 133493 w 331000"/>
              <a:gd name="connsiteY147" fmla="*/ 202071 h 282662"/>
              <a:gd name="connsiteX148" fmla="*/ 134789 w 331000"/>
              <a:gd name="connsiteY148" fmla="*/ 239529 h 282662"/>
              <a:gd name="connsiteX149" fmla="*/ 134789 w 331000"/>
              <a:gd name="connsiteY149" fmla="*/ 276987 h 282662"/>
              <a:gd name="connsiteX150" fmla="*/ 133493 w 331000"/>
              <a:gd name="connsiteY150" fmla="*/ 276987 h 282662"/>
              <a:gd name="connsiteX151" fmla="*/ 130900 w 331000"/>
              <a:gd name="connsiteY151" fmla="*/ 280862 h 282662"/>
              <a:gd name="connsiteX152" fmla="*/ 51842 w 331000"/>
              <a:gd name="connsiteY152" fmla="*/ 279570 h 282662"/>
              <a:gd name="connsiteX153" fmla="*/ 47953 w 331000"/>
              <a:gd name="connsiteY153" fmla="*/ 278278 h 282662"/>
              <a:gd name="connsiteX154" fmla="*/ 44065 w 331000"/>
              <a:gd name="connsiteY154" fmla="*/ 121989 h 282662"/>
              <a:gd name="connsiteX155" fmla="*/ 37585 w 331000"/>
              <a:gd name="connsiteY155" fmla="*/ 125864 h 282662"/>
              <a:gd name="connsiteX156" fmla="*/ 27217 w 331000"/>
              <a:gd name="connsiteY156" fmla="*/ 133614 h 282662"/>
              <a:gd name="connsiteX157" fmla="*/ 24625 w 331000"/>
              <a:gd name="connsiteY157" fmla="*/ 133614 h 282662"/>
              <a:gd name="connsiteX158" fmla="*/ 22033 w 331000"/>
              <a:gd name="connsiteY158" fmla="*/ 132322 h 282662"/>
              <a:gd name="connsiteX159" fmla="*/ 9072 w 331000"/>
              <a:gd name="connsiteY159" fmla="*/ 114239 h 282662"/>
              <a:gd name="connsiteX160" fmla="*/ 0 w 331000"/>
              <a:gd name="connsiteY160" fmla="*/ 97447 h 282662"/>
              <a:gd name="connsiteX161" fmla="*/ 2592 w 331000"/>
              <a:gd name="connsiteY161" fmla="*/ 94864 h 282662"/>
              <a:gd name="connsiteX162" fmla="*/ 2592 w 331000"/>
              <a:gd name="connsiteY162" fmla="*/ 93572 h 282662"/>
              <a:gd name="connsiteX163" fmla="*/ 11664 w 331000"/>
              <a:gd name="connsiteY163" fmla="*/ 89697 h 282662"/>
              <a:gd name="connsiteX164" fmla="*/ 162006 w 331000"/>
              <a:gd name="connsiteY164" fmla="*/ 574 h 282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</a:cxnLst>
            <a:rect l="l" t="t" r="r" b="b"/>
            <a:pathLst>
              <a:path w="331000" h="282662">
                <a:moveTo>
                  <a:pt x="231504" y="138982"/>
                </a:moveTo>
                <a:cubicBezTo>
                  <a:pt x="245973" y="140252"/>
                  <a:pt x="260442" y="138982"/>
                  <a:pt x="274911" y="138982"/>
                </a:cubicBezTo>
                <a:cubicBezTo>
                  <a:pt x="276226" y="138982"/>
                  <a:pt x="276226" y="141522"/>
                  <a:pt x="274911" y="141522"/>
                </a:cubicBezTo>
                <a:cubicBezTo>
                  <a:pt x="261757" y="145332"/>
                  <a:pt x="244657" y="144062"/>
                  <a:pt x="231504" y="141522"/>
                </a:cubicBezTo>
                <a:cubicBezTo>
                  <a:pt x="230188" y="141522"/>
                  <a:pt x="230188" y="138982"/>
                  <a:pt x="231504" y="138982"/>
                </a:cubicBezTo>
                <a:close/>
                <a:moveTo>
                  <a:pt x="314325" y="115169"/>
                </a:moveTo>
                <a:cubicBezTo>
                  <a:pt x="304800" y="116360"/>
                  <a:pt x="295275" y="116360"/>
                  <a:pt x="285750" y="116360"/>
                </a:cubicBezTo>
                <a:cubicBezTo>
                  <a:pt x="293915" y="118741"/>
                  <a:pt x="300718" y="121122"/>
                  <a:pt x="307522" y="124694"/>
                </a:cubicBezTo>
                <a:cubicBezTo>
                  <a:pt x="310243" y="121122"/>
                  <a:pt x="311604" y="118741"/>
                  <a:pt x="314325" y="115169"/>
                </a:cubicBezTo>
                <a:close/>
                <a:moveTo>
                  <a:pt x="164953" y="4044"/>
                </a:moveTo>
                <a:cubicBezTo>
                  <a:pt x="164953" y="4044"/>
                  <a:pt x="164953" y="5338"/>
                  <a:pt x="164953" y="5338"/>
                </a:cubicBezTo>
                <a:cubicBezTo>
                  <a:pt x="115862" y="36396"/>
                  <a:pt x="65480" y="71336"/>
                  <a:pt x="12514" y="94629"/>
                </a:cubicBezTo>
                <a:cubicBezTo>
                  <a:pt x="9930" y="95923"/>
                  <a:pt x="8638" y="97217"/>
                  <a:pt x="6055" y="98511"/>
                </a:cubicBezTo>
                <a:cubicBezTo>
                  <a:pt x="6055" y="98511"/>
                  <a:pt x="4763" y="98511"/>
                  <a:pt x="4763" y="98511"/>
                </a:cubicBezTo>
                <a:cubicBezTo>
                  <a:pt x="6055" y="101100"/>
                  <a:pt x="8638" y="103688"/>
                  <a:pt x="9930" y="106276"/>
                </a:cubicBezTo>
                <a:cubicBezTo>
                  <a:pt x="12514" y="108864"/>
                  <a:pt x="13806" y="110158"/>
                  <a:pt x="15098" y="112746"/>
                </a:cubicBezTo>
                <a:cubicBezTo>
                  <a:pt x="18973" y="117923"/>
                  <a:pt x="24141" y="124393"/>
                  <a:pt x="26724" y="129569"/>
                </a:cubicBezTo>
                <a:cubicBezTo>
                  <a:pt x="29308" y="126981"/>
                  <a:pt x="31892" y="124393"/>
                  <a:pt x="34475" y="121805"/>
                </a:cubicBezTo>
                <a:cubicBezTo>
                  <a:pt x="38351" y="119217"/>
                  <a:pt x="42227" y="116629"/>
                  <a:pt x="46102" y="115334"/>
                </a:cubicBezTo>
                <a:cubicBezTo>
                  <a:pt x="47394" y="115334"/>
                  <a:pt x="48686" y="116629"/>
                  <a:pt x="48686" y="117923"/>
                </a:cubicBezTo>
                <a:cubicBezTo>
                  <a:pt x="48686" y="117923"/>
                  <a:pt x="48686" y="117923"/>
                  <a:pt x="48686" y="119217"/>
                </a:cubicBezTo>
                <a:cubicBezTo>
                  <a:pt x="53853" y="170980"/>
                  <a:pt x="53853" y="224037"/>
                  <a:pt x="55145" y="275800"/>
                </a:cubicBezTo>
                <a:cubicBezTo>
                  <a:pt x="55145" y="275800"/>
                  <a:pt x="56437" y="275800"/>
                  <a:pt x="57729" y="275800"/>
                </a:cubicBezTo>
                <a:cubicBezTo>
                  <a:pt x="61604" y="275800"/>
                  <a:pt x="66772" y="275800"/>
                  <a:pt x="70647" y="275800"/>
                </a:cubicBezTo>
                <a:cubicBezTo>
                  <a:pt x="77107" y="275800"/>
                  <a:pt x="83566" y="275800"/>
                  <a:pt x="90025" y="275800"/>
                </a:cubicBezTo>
                <a:cubicBezTo>
                  <a:pt x="102944" y="275800"/>
                  <a:pt x="117154" y="275800"/>
                  <a:pt x="131364" y="275800"/>
                </a:cubicBezTo>
                <a:cubicBezTo>
                  <a:pt x="131364" y="275800"/>
                  <a:pt x="132656" y="275800"/>
                  <a:pt x="132656" y="277094"/>
                </a:cubicBezTo>
                <a:cubicBezTo>
                  <a:pt x="130073" y="265447"/>
                  <a:pt x="130073" y="253801"/>
                  <a:pt x="130073" y="242154"/>
                </a:cubicBezTo>
                <a:cubicBezTo>
                  <a:pt x="128781" y="229213"/>
                  <a:pt x="127489" y="214978"/>
                  <a:pt x="128781" y="202038"/>
                </a:cubicBezTo>
                <a:cubicBezTo>
                  <a:pt x="128781" y="200744"/>
                  <a:pt x="128781" y="200744"/>
                  <a:pt x="128781" y="200744"/>
                </a:cubicBezTo>
                <a:cubicBezTo>
                  <a:pt x="128781" y="199450"/>
                  <a:pt x="128781" y="198155"/>
                  <a:pt x="130073" y="198155"/>
                </a:cubicBezTo>
                <a:cubicBezTo>
                  <a:pt x="152034" y="196861"/>
                  <a:pt x="173996" y="198155"/>
                  <a:pt x="195957" y="198155"/>
                </a:cubicBezTo>
                <a:cubicBezTo>
                  <a:pt x="195957" y="198155"/>
                  <a:pt x="197249" y="198155"/>
                  <a:pt x="197249" y="199450"/>
                </a:cubicBezTo>
                <a:cubicBezTo>
                  <a:pt x="198541" y="199450"/>
                  <a:pt x="198541" y="199450"/>
                  <a:pt x="199833" y="200744"/>
                </a:cubicBezTo>
                <a:cubicBezTo>
                  <a:pt x="202416" y="226625"/>
                  <a:pt x="201125" y="252507"/>
                  <a:pt x="202416" y="277094"/>
                </a:cubicBezTo>
                <a:cubicBezTo>
                  <a:pt x="205000" y="274506"/>
                  <a:pt x="237297" y="275800"/>
                  <a:pt x="241173" y="275800"/>
                </a:cubicBezTo>
                <a:cubicBezTo>
                  <a:pt x="241173" y="275800"/>
                  <a:pt x="241173" y="275800"/>
                  <a:pt x="278636" y="275800"/>
                </a:cubicBezTo>
                <a:cubicBezTo>
                  <a:pt x="278636" y="274506"/>
                  <a:pt x="278636" y="274506"/>
                  <a:pt x="279928" y="274506"/>
                </a:cubicBezTo>
                <a:cubicBezTo>
                  <a:pt x="279928" y="274506"/>
                  <a:pt x="279928" y="274506"/>
                  <a:pt x="282512" y="274506"/>
                </a:cubicBezTo>
                <a:cubicBezTo>
                  <a:pt x="282512" y="270624"/>
                  <a:pt x="281220" y="265447"/>
                  <a:pt x="281220" y="261565"/>
                </a:cubicBezTo>
                <a:cubicBezTo>
                  <a:pt x="281220" y="261565"/>
                  <a:pt x="279928" y="261565"/>
                  <a:pt x="279928" y="261565"/>
                </a:cubicBezTo>
                <a:cubicBezTo>
                  <a:pt x="279928" y="261565"/>
                  <a:pt x="278636" y="262859"/>
                  <a:pt x="278636" y="262859"/>
                </a:cubicBezTo>
                <a:cubicBezTo>
                  <a:pt x="261842" y="265447"/>
                  <a:pt x="245048" y="262859"/>
                  <a:pt x="228254" y="262859"/>
                </a:cubicBezTo>
                <a:cubicBezTo>
                  <a:pt x="226962" y="262859"/>
                  <a:pt x="226962" y="261565"/>
                  <a:pt x="228254" y="261565"/>
                </a:cubicBezTo>
                <a:cubicBezTo>
                  <a:pt x="242464" y="260271"/>
                  <a:pt x="257967" y="258977"/>
                  <a:pt x="272177" y="260271"/>
                </a:cubicBezTo>
                <a:cubicBezTo>
                  <a:pt x="274761" y="258977"/>
                  <a:pt x="278636" y="258977"/>
                  <a:pt x="281220" y="258977"/>
                </a:cubicBezTo>
                <a:cubicBezTo>
                  <a:pt x="281220" y="255095"/>
                  <a:pt x="281220" y="252507"/>
                  <a:pt x="279928" y="248624"/>
                </a:cubicBezTo>
                <a:cubicBezTo>
                  <a:pt x="263134" y="248624"/>
                  <a:pt x="245048" y="248624"/>
                  <a:pt x="228254" y="248624"/>
                </a:cubicBezTo>
                <a:cubicBezTo>
                  <a:pt x="226962" y="248624"/>
                  <a:pt x="226962" y="246036"/>
                  <a:pt x="228254" y="246036"/>
                </a:cubicBezTo>
                <a:cubicBezTo>
                  <a:pt x="245048" y="246036"/>
                  <a:pt x="263134" y="244742"/>
                  <a:pt x="279928" y="244742"/>
                </a:cubicBezTo>
                <a:cubicBezTo>
                  <a:pt x="279928" y="240860"/>
                  <a:pt x="279928" y="236978"/>
                  <a:pt x="279928" y="233095"/>
                </a:cubicBezTo>
                <a:cubicBezTo>
                  <a:pt x="264426" y="234390"/>
                  <a:pt x="248924" y="235684"/>
                  <a:pt x="233421" y="234390"/>
                </a:cubicBezTo>
                <a:cubicBezTo>
                  <a:pt x="232130" y="234390"/>
                  <a:pt x="232130" y="233095"/>
                  <a:pt x="233421" y="233095"/>
                </a:cubicBezTo>
                <a:cubicBezTo>
                  <a:pt x="248924" y="233095"/>
                  <a:pt x="264426" y="231801"/>
                  <a:pt x="279928" y="229213"/>
                </a:cubicBezTo>
                <a:cubicBezTo>
                  <a:pt x="279928" y="226625"/>
                  <a:pt x="279928" y="222743"/>
                  <a:pt x="278636" y="218861"/>
                </a:cubicBezTo>
                <a:cubicBezTo>
                  <a:pt x="265718" y="221449"/>
                  <a:pt x="250216" y="221449"/>
                  <a:pt x="236005" y="220155"/>
                </a:cubicBezTo>
                <a:cubicBezTo>
                  <a:pt x="234713" y="220155"/>
                  <a:pt x="234713" y="217567"/>
                  <a:pt x="236005" y="217567"/>
                </a:cubicBezTo>
                <a:cubicBezTo>
                  <a:pt x="250216" y="217567"/>
                  <a:pt x="264426" y="216273"/>
                  <a:pt x="278636" y="216273"/>
                </a:cubicBezTo>
                <a:cubicBezTo>
                  <a:pt x="278636" y="212390"/>
                  <a:pt x="278636" y="207214"/>
                  <a:pt x="278636" y="203332"/>
                </a:cubicBezTo>
                <a:cubicBezTo>
                  <a:pt x="264426" y="205920"/>
                  <a:pt x="248924" y="204626"/>
                  <a:pt x="234713" y="204626"/>
                </a:cubicBezTo>
                <a:cubicBezTo>
                  <a:pt x="233421" y="204626"/>
                  <a:pt x="233421" y="203332"/>
                  <a:pt x="234713" y="203332"/>
                </a:cubicBezTo>
                <a:cubicBezTo>
                  <a:pt x="248924" y="202038"/>
                  <a:pt x="264426" y="199450"/>
                  <a:pt x="278636" y="200744"/>
                </a:cubicBezTo>
                <a:cubicBezTo>
                  <a:pt x="278636" y="196861"/>
                  <a:pt x="278636" y="191685"/>
                  <a:pt x="278636" y="187803"/>
                </a:cubicBezTo>
                <a:cubicBezTo>
                  <a:pt x="263134" y="187803"/>
                  <a:pt x="247632" y="186509"/>
                  <a:pt x="232130" y="186509"/>
                </a:cubicBezTo>
                <a:cubicBezTo>
                  <a:pt x="230838" y="186509"/>
                  <a:pt x="230838" y="183921"/>
                  <a:pt x="232130" y="183921"/>
                </a:cubicBezTo>
                <a:cubicBezTo>
                  <a:pt x="247632" y="183921"/>
                  <a:pt x="263134" y="183921"/>
                  <a:pt x="278636" y="183921"/>
                </a:cubicBezTo>
                <a:cubicBezTo>
                  <a:pt x="278636" y="180038"/>
                  <a:pt x="277344" y="176156"/>
                  <a:pt x="277344" y="172274"/>
                </a:cubicBezTo>
                <a:cubicBezTo>
                  <a:pt x="263134" y="174862"/>
                  <a:pt x="247632" y="174862"/>
                  <a:pt x="233421" y="173568"/>
                </a:cubicBezTo>
                <a:cubicBezTo>
                  <a:pt x="232130" y="172274"/>
                  <a:pt x="232130" y="170980"/>
                  <a:pt x="233421" y="170980"/>
                </a:cubicBezTo>
                <a:cubicBezTo>
                  <a:pt x="248924" y="170980"/>
                  <a:pt x="263134" y="169686"/>
                  <a:pt x="277344" y="168392"/>
                </a:cubicBezTo>
                <a:lnTo>
                  <a:pt x="277344" y="155451"/>
                </a:lnTo>
                <a:cubicBezTo>
                  <a:pt x="263134" y="156745"/>
                  <a:pt x="248924" y="156745"/>
                  <a:pt x="234713" y="155451"/>
                </a:cubicBezTo>
                <a:cubicBezTo>
                  <a:pt x="233421" y="155451"/>
                  <a:pt x="233421" y="152863"/>
                  <a:pt x="234713" y="152863"/>
                </a:cubicBezTo>
                <a:cubicBezTo>
                  <a:pt x="248924" y="152863"/>
                  <a:pt x="263134" y="152863"/>
                  <a:pt x="277344" y="151569"/>
                </a:cubicBezTo>
                <a:cubicBezTo>
                  <a:pt x="277344" y="143804"/>
                  <a:pt x="277344" y="136040"/>
                  <a:pt x="277344" y="128275"/>
                </a:cubicBezTo>
                <a:cubicBezTo>
                  <a:pt x="261842" y="128275"/>
                  <a:pt x="247632" y="128275"/>
                  <a:pt x="232130" y="125687"/>
                </a:cubicBezTo>
                <a:cubicBezTo>
                  <a:pt x="230838" y="125687"/>
                  <a:pt x="230838" y="124393"/>
                  <a:pt x="232130" y="124393"/>
                </a:cubicBezTo>
                <a:cubicBezTo>
                  <a:pt x="247632" y="124393"/>
                  <a:pt x="261842" y="124393"/>
                  <a:pt x="277344" y="124393"/>
                </a:cubicBezTo>
                <a:cubicBezTo>
                  <a:pt x="277344" y="123099"/>
                  <a:pt x="277344" y="120511"/>
                  <a:pt x="276053" y="117923"/>
                </a:cubicBezTo>
                <a:cubicBezTo>
                  <a:pt x="276053" y="116629"/>
                  <a:pt x="277344" y="116629"/>
                  <a:pt x="277344" y="115334"/>
                </a:cubicBezTo>
                <a:cubicBezTo>
                  <a:pt x="263134" y="115334"/>
                  <a:pt x="247632" y="114040"/>
                  <a:pt x="233421" y="114040"/>
                </a:cubicBezTo>
                <a:cubicBezTo>
                  <a:pt x="232130" y="114040"/>
                  <a:pt x="232130" y="111452"/>
                  <a:pt x="233421" y="111452"/>
                </a:cubicBezTo>
                <a:cubicBezTo>
                  <a:pt x="260550" y="111452"/>
                  <a:pt x="286387" y="110158"/>
                  <a:pt x="313516" y="112746"/>
                </a:cubicBezTo>
                <a:cubicBezTo>
                  <a:pt x="313516" y="112746"/>
                  <a:pt x="314808" y="112746"/>
                  <a:pt x="314808" y="114040"/>
                </a:cubicBezTo>
                <a:cubicBezTo>
                  <a:pt x="317392" y="108864"/>
                  <a:pt x="319976" y="103688"/>
                  <a:pt x="322559" y="98511"/>
                </a:cubicBezTo>
                <a:cubicBezTo>
                  <a:pt x="292847" y="98511"/>
                  <a:pt x="261842" y="95923"/>
                  <a:pt x="230838" y="95923"/>
                </a:cubicBezTo>
                <a:cubicBezTo>
                  <a:pt x="229545" y="95923"/>
                  <a:pt x="229545" y="93335"/>
                  <a:pt x="230838" y="93335"/>
                </a:cubicBezTo>
                <a:cubicBezTo>
                  <a:pt x="261842" y="93335"/>
                  <a:pt x="292847" y="92041"/>
                  <a:pt x="323851" y="94629"/>
                </a:cubicBezTo>
                <a:cubicBezTo>
                  <a:pt x="322559" y="94629"/>
                  <a:pt x="322559" y="93335"/>
                  <a:pt x="323851" y="92041"/>
                </a:cubicBezTo>
                <a:cubicBezTo>
                  <a:pt x="321268" y="93335"/>
                  <a:pt x="317392" y="92041"/>
                  <a:pt x="316100" y="90747"/>
                </a:cubicBezTo>
                <a:cubicBezTo>
                  <a:pt x="312225" y="89453"/>
                  <a:pt x="309641" y="86865"/>
                  <a:pt x="307057" y="85571"/>
                </a:cubicBezTo>
                <a:cubicBezTo>
                  <a:pt x="303182" y="84277"/>
                  <a:pt x="300598" y="82983"/>
                  <a:pt x="298014" y="81688"/>
                </a:cubicBezTo>
                <a:cubicBezTo>
                  <a:pt x="298014" y="81688"/>
                  <a:pt x="296722" y="81688"/>
                  <a:pt x="296722" y="81688"/>
                </a:cubicBezTo>
                <a:cubicBezTo>
                  <a:pt x="274761" y="80394"/>
                  <a:pt x="254091" y="80394"/>
                  <a:pt x="232130" y="81688"/>
                </a:cubicBezTo>
                <a:cubicBezTo>
                  <a:pt x="230838" y="81688"/>
                  <a:pt x="230838" y="79100"/>
                  <a:pt x="232130" y="79100"/>
                </a:cubicBezTo>
                <a:cubicBezTo>
                  <a:pt x="251507" y="76512"/>
                  <a:pt x="270885" y="76512"/>
                  <a:pt x="290263" y="77806"/>
                </a:cubicBezTo>
                <a:cubicBezTo>
                  <a:pt x="283804" y="73924"/>
                  <a:pt x="276053" y="70042"/>
                  <a:pt x="268302" y="64865"/>
                </a:cubicBezTo>
                <a:cubicBezTo>
                  <a:pt x="254091" y="67454"/>
                  <a:pt x="237297" y="64865"/>
                  <a:pt x="221794" y="63571"/>
                </a:cubicBezTo>
                <a:cubicBezTo>
                  <a:pt x="220502" y="63571"/>
                  <a:pt x="220502" y="60983"/>
                  <a:pt x="221794" y="60983"/>
                </a:cubicBezTo>
                <a:cubicBezTo>
                  <a:pt x="236005" y="62277"/>
                  <a:pt x="250216" y="62277"/>
                  <a:pt x="263134" y="62277"/>
                </a:cubicBezTo>
                <a:cubicBezTo>
                  <a:pt x="263134" y="60983"/>
                  <a:pt x="263134" y="59689"/>
                  <a:pt x="263134" y="59689"/>
                </a:cubicBezTo>
                <a:cubicBezTo>
                  <a:pt x="263134" y="55807"/>
                  <a:pt x="263134" y="51925"/>
                  <a:pt x="263134" y="49337"/>
                </a:cubicBezTo>
                <a:cubicBezTo>
                  <a:pt x="252799" y="51925"/>
                  <a:pt x="239881" y="50631"/>
                  <a:pt x="229545" y="49337"/>
                </a:cubicBezTo>
                <a:cubicBezTo>
                  <a:pt x="228254" y="49337"/>
                  <a:pt x="228254" y="46748"/>
                  <a:pt x="229545" y="46748"/>
                </a:cubicBezTo>
                <a:cubicBezTo>
                  <a:pt x="241173" y="46748"/>
                  <a:pt x="251507" y="45454"/>
                  <a:pt x="263134" y="46748"/>
                </a:cubicBezTo>
                <a:cubicBezTo>
                  <a:pt x="263134" y="42866"/>
                  <a:pt x="264426" y="38984"/>
                  <a:pt x="264426" y="35102"/>
                </a:cubicBezTo>
                <a:cubicBezTo>
                  <a:pt x="256675" y="35102"/>
                  <a:pt x="248924" y="35102"/>
                  <a:pt x="242464" y="33808"/>
                </a:cubicBezTo>
                <a:cubicBezTo>
                  <a:pt x="239881" y="33808"/>
                  <a:pt x="239881" y="31220"/>
                  <a:pt x="242464" y="31220"/>
                </a:cubicBezTo>
                <a:cubicBezTo>
                  <a:pt x="248924" y="31220"/>
                  <a:pt x="256675" y="29925"/>
                  <a:pt x="264426" y="31220"/>
                </a:cubicBezTo>
                <a:cubicBezTo>
                  <a:pt x="264426" y="28631"/>
                  <a:pt x="264426" y="27337"/>
                  <a:pt x="264426" y="24749"/>
                </a:cubicBezTo>
                <a:cubicBezTo>
                  <a:pt x="261842" y="23455"/>
                  <a:pt x="256675" y="24749"/>
                  <a:pt x="255383" y="23455"/>
                </a:cubicBezTo>
                <a:cubicBezTo>
                  <a:pt x="252799" y="23455"/>
                  <a:pt x="248924" y="23455"/>
                  <a:pt x="246340" y="23455"/>
                </a:cubicBezTo>
                <a:cubicBezTo>
                  <a:pt x="239881" y="23455"/>
                  <a:pt x="233421" y="22161"/>
                  <a:pt x="228254" y="22161"/>
                </a:cubicBezTo>
                <a:cubicBezTo>
                  <a:pt x="226962" y="27337"/>
                  <a:pt x="226962" y="32514"/>
                  <a:pt x="226962" y="37690"/>
                </a:cubicBezTo>
                <a:cubicBezTo>
                  <a:pt x="226962" y="37690"/>
                  <a:pt x="226962" y="38984"/>
                  <a:pt x="226962" y="38984"/>
                </a:cubicBezTo>
                <a:cubicBezTo>
                  <a:pt x="226962" y="41572"/>
                  <a:pt x="225670" y="41572"/>
                  <a:pt x="224378" y="40278"/>
                </a:cubicBezTo>
                <a:cubicBezTo>
                  <a:pt x="224378" y="40278"/>
                  <a:pt x="224378" y="40278"/>
                  <a:pt x="223086" y="40278"/>
                </a:cubicBezTo>
                <a:cubicBezTo>
                  <a:pt x="211459" y="35102"/>
                  <a:pt x="199833" y="28631"/>
                  <a:pt x="189498" y="20867"/>
                </a:cubicBezTo>
                <a:cubicBezTo>
                  <a:pt x="181747" y="16985"/>
                  <a:pt x="171412" y="11808"/>
                  <a:pt x="164953" y="4044"/>
                </a:cubicBezTo>
                <a:close/>
                <a:moveTo>
                  <a:pt x="162006" y="574"/>
                </a:moveTo>
                <a:cubicBezTo>
                  <a:pt x="163302" y="-718"/>
                  <a:pt x="164598" y="574"/>
                  <a:pt x="165894" y="574"/>
                </a:cubicBezTo>
                <a:cubicBezTo>
                  <a:pt x="176262" y="4449"/>
                  <a:pt x="185334" y="12198"/>
                  <a:pt x="194407" y="17365"/>
                </a:cubicBezTo>
                <a:cubicBezTo>
                  <a:pt x="203479" y="23823"/>
                  <a:pt x="212551" y="28990"/>
                  <a:pt x="222920" y="34156"/>
                </a:cubicBezTo>
                <a:cubicBezTo>
                  <a:pt x="221624" y="30282"/>
                  <a:pt x="221624" y="26407"/>
                  <a:pt x="221624" y="22532"/>
                </a:cubicBezTo>
                <a:cubicBezTo>
                  <a:pt x="221624" y="21240"/>
                  <a:pt x="222920" y="21240"/>
                  <a:pt x="224216" y="19948"/>
                </a:cubicBezTo>
                <a:cubicBezTo>
                  <a:pt x="224216" y="19948"/>
                  <a:pt x="224216" y="18657"/>
                  <a:pt x="225512" y="18657"/>
                </a:cubicBezTo>
                <a:cubicBezTo>
                  <a:pt x="235881" y="17365"/>
                  <a:pt x="244953" y="17365"/>
                  <a:pt x="255321" y="18657"/>
                </a:cubicBezTo>
                <a:cubicBezTo>
                  <a:pt x="257914" y="18657"/>
                  <a:pt x="263098" y="18657"/>
                  <a:pt x="266986" y="19948"/>
                </a:cubicBezTo>
                <a:cubicBezTo>
                  <a:pt x="268282" y="18657"/>
                  <a:pt x="269578" y="18657"/>
                  <a:pt x="269578" y="21240"/>
                </a:cubicBezTo>
                <a:cubicBezTo>
                  <a:pt x="270874" y="22532"/>
                  <a:pt x="270874" y="23823"/>
                  <a:pt x="269578" y="25115"/>
                </a:cubicBezTo>
                <a:cubicBezTo>
                  <a:pt x="269578" y="27698"/>
                  <a:pt x="269578" y="30282"/>
                  <a:pt x="269578" y="32865"/>
                </a:cubicBezTo>
                <a:cubicBezTo>
                  <a:pt x="269578" y="32865"/>
                  <a:pt x="269578" y="32865"/>
                  <a:pt x="269578" y="34156"/>
                </a:cubicBezTo>
                <a:cubicBezTo>
                  <a:pt x="269578" y="43198"/>
                  <a:pt x="269578" y="52240"/>
                  <a:pt x="268282" y="61281"/>
                </a:cubicBezTo>
                <a:cubicBezTo>
                  <a:pt x="279946" y="66448"/>
                  <a:pt x="291611" y="71614"/>
                  <a:pt x="303275" y="78073"/>
                </a:cubicBezTo>
                <a:cubicBezTo>
                  <a:pt x="309755" y="81948"/>
                  <a:pt x="322716" y="85822"/>
                  <a:pt x="327900" y="90989"/>
                </a:cubicBezTo>
                <a:cubicBezTo>
                  <a:pt x="330492" y="90989"/>
                  <a:pt x="331788" y="93572"/>
                  <a:pt x="330492" y="96156"/>
                </a:cubicBezTo>
                <a:cubicBezTo>
                  <a:pt x="325308" y="107781"/>
                  <a:pt x="318828" y="118114"/>
                  <a:pt x="311051" y="128447"/>
                </a:cubicBezTo>
                <a:cubicBezTo>
                  <a:pt x="311051" y="129739"/>
                  <a:pt x="309755" y="129739"/>
                  <a:pt x="309755" y="129739"/>
                </a:cubicBezTo>
                <a:cubicBezTo>
                  <a:pt x="308459" y="131030"/>
                  <a:pt x="307163" y="132322"/>
                  <a:pt x="305867" y="131030"/>
                </a:cubicBezTo>
                <a:cubicBezTo>
                  <a:pt x="298091" y="127155"/>
                  <a:pt x="290315" y="123280"/>
                  <a:pt x="282538" y="119405"/>
                </a:cubicBezTo>
                <a:cubicBezTo>
                  <a:pt x="283834" y="172363"/>
                  <a:pt x="286427" y="224029"/>
                  <a:pt x="287723" y="275695"/>
                </a:cubicBezTo>
                <a:cubicBezTo>
                  <a:pt x="287723" y="276987"/>
                  <a:pt x="286427" y="278278"/>
                  <a:pt x="286427" y="278278"/>
                </a:cubicBezTo>
                <a:cubicBezTo>
                  <a:pt x="285131" y="279570"/>
                  <a:pt x="285131" y="280862"/>
                  <a:pt x="282538" y="280862"/>
                </a:cubicBezTo>
                <a:cubicBezTo>
                  <a:pt x="255321" y="280862"/>
                  <a:pt x="226808" y="283445"/>
                  <a:pt x="198295" y="282153"/>
                </a:cubicBezTo>
                <a:cubicBezTo>
                  <a:pt x="196999" y="282153"/>
                  <a:pt x="195703" y="280862"/>
                  <a:pt x="196999" y="279570"/>
                </a:cubicBezTo>
                <a:cubicBezTo>
                  <a:pt x="195703" y="278278"/>
                  <a:pt x="195703" y="278278"/>
                  <a:pt x="195703" y="278278"/>
                </a:cubicBezTo>
                <a:cubicBezTo>
                  <a:pt x="195703" y="252445"/>
                  <a:pt x="194407" y="227904"/>
                  <a:pt x="195703" y="203363"/>
                </a:cubicBezTo>
                <a:cubicBezTo>
                  <a:pt x="176262" y="205946"/>
                  <a:pt x="152933" y="207238"/>
                  <a:pt x="133493" y="202071"/>
                </a:cubicBezTo>
                <a:cubicBezTo>
                  <a:pt x="134789" y="213696"/>
                  <a:pt x="134789" y="226612"/>
                  <a:pt x="134789" y="239529"/>
                </a:cubicBezTo>
                <a:cubicBezTo>
                  <a:pt x="136085" y="251154"/>
                  <a:pt x="137381" y="264070"/>
                  <a:pt x="134789" y="276987"/>
                </a:cubicBezTo>
                <a:cubicBezTo>
                  <a:pt x="134789" y="276987"/>
                  <a:pt x="133493" y="278278"/>
                  <a:pt x="133493" y="276987"/>
                </a:cubicBezTo>
                <a:cubicBezTo>
                  <a:pt x="133493" y="278278"/>
                  <a:pt x="133493" y="280862"/>
                  <a:pt x="130900" y="280862"/>
                </a:cubicBezTo>
                <a:cubicBezTo>
                  <a:pt x="104980" y="283445"/>
                  <a:pt x="77763" y="283445"/>
                  <a:pt x="51842" y="279570"/>
                </a:cubicBezTo>
                <a:cubicBezTo>
                  <a:pt x="50546" y="280862"/>
                  <a:pt x="47953" y="280862"/>
                  <a:pt x="47953" y="278278"/>
                </a:cubicBezTo>
                <a:cubicBezTo>
                  <a:pt x="46657" y="226612"/>
                  <a:pt x="42769" y="173655"/>
                  <a:pt x="44065" y="121989"/>
                </a:cubicBezTo>
                <a:cubicBezTo>
                  <a:pt x="42769" y="123280"/>
                  <a:pt x="40177" y="124572"/>
                  <a:pt x="37585" y="125864"/>
                </a:cubicBezTo>
                <a:cubicBezTo>
                  <a:pt x="33697" y="128447"/>
                  <a:pt x="31105" y="131030"/>
                  <a:pt x="27217" y="133614"/>
                </a:cubicBezTo>
                <a:cubicBezTo>
                  <a:pt x="25921" y="134905"/>
                  <a:pt x="24625" y="133614"/>
                  <a:pt x="24625" y="133614"/>
                </a:cubicBezTo>
                <a:cubicBezTo>
                  <a:pt x="23329" y="133614"/>
                  <a:pt x="23329" y="133614"/>
                  <a:pt x="22033" y="132322"/>
                </a:cubicBezTo>
                <a:cubicBezTo>
                  <a:pt x="16848" y="127155"/>
                  <a:pt x="12960" y="119405"/>
                  <a:pt x="9072" y="114239"/>
                </a:cubicBezTo>
                <a:cubicBezTo>
                  <a:pt x="5184" y="109072"/>
                  <a:pt x="0" y="102614"/>
                  <a:pt x="0" y="97447"/>
                </a:cubicBezTo>
                <a:cubicBezTo>
                  <a:pt x="0" y="96156"/>
                  <a:pt x="1296" y="94864"/>
                  <a:pt x="2592" y="94864"/>
                </a:cubicBezTo>
                <a:cubicBezTo>
                  <a:pt x="2592" y="94864"/>
                  <a:pt x="2592" y="94864"/>
                  <a:pt x="2592" y="93572"/>
                </a:cubicBezTo>
                <a:cubicBezTo>
                  <a:pt x="6480" y="92281"/>
                  <a:pt x="9072" y="90989"/>
                  <a:pt x="11664" y="89697"/>
                </a:cubicBezTo>
                <a:cubicBezTo>
                  <a:pt x="59618" y="57406"/>
                  <a:pt x="112756" y="31573"/>
                  <a:pt x="162006" y="574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15662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44914" y="239274"/>
            <a:ext cx="7951710" cy="780321"/>
            <a:chOff x="544914" y="239274"/>
            <a:chExt cx="7951710" cy="780321"/>
          </a:xfrm>
        </p:grpSpPr>
        <p:sp>
          <p:nvSpPr>
            <p:cNvPr id="3" name="矩形 2"/>
            <p:cNvSpPr/>
            <p:nvPr/>
          </p:nvSpPr>
          <p:spPr>
            <a:xfrm rot="21075228">
              <a:off x="6894882" y="239274"/>
              <a:ext cx="1601742" cy="767210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 smtClean="0">
                  <a:solidFill>
                    <a:schemeClr val="bg1"/>
                  </a:solidFill>
                  <a:latin typeface="Batang" panose="02030600000101010101" pitchFamily="18" charset="-127"/>
                  <a:ea typeface="Batang" panose="02030600000101010101" pitchFamily="18" charset="-127"/>
                  <a:cs typeface="+mn-ea"/>
                  <a:sym typeface="+mn-lt"/>
                </a:rPr>
                <a:t>연습</a:t>
              </a:r>
              <a:endParaRPr lang="en-US" altLang="ko-KR" sz="3200" b="1" dirty="0" smtClean="0">
                <a:solidFill>
                  <a:schemeClr val="bg1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endParaRPr>
            </a:p>
          </p:txBody>
        </p:sp>
        <p:cxnSp>
          <p:nvCxnSpPr>
            <p:cNvPr id="4" name="直接连接符 3"/>
            <p:cNvCxnSpPr/>
            <p:nvPr/>
          </p:nvCxnSpPr>
          <p:spPr>
            <a:xfrm flipV="1">
              <a:off x="544914" y="1019265"/>
              <a:ext cx="6528935" cy="330"/>
            </a:xfrm>
            <a:prstGeom prst="line">
              <a:avLst/>
            </a:prstGeom>
            <a:ln w="44450">
              <a:solidFill>
                <a:srgbClr val="00B0F0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矩形 4"/>
          <p:cNvSpPr/>
          <p:nvPr/>
        </p:nvSpPr>
        <p:spPr>
          <a:xfrm>
            <a:off x="553250" y="1123802"/>
            <a:ext cx="827685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Batang" panose="02030600000101010101" pitchFamily="18" charset="-127"/>
                <a:ea typeface="Batang" panose="02030600000101010101" pitchFamily="18" charset="-127"/>
              </a:rPr>
              <a:t>1. </a:t>
            </a:r>
            <a:r>
              <a:rPr lang="ko-KR" altLang="en-US" sz="2800" dirty="0" smtClean="0">
                <a:latin typeface="Batang" panose="02030600000101010101" pitchFamily="18" charset="-127"/>
                <a:ea typeface="Batang" panose="02030600000101010101" pitchFamily="18" charset="-127"/>
              </a:rPr>
              <a:t>‘ </a:t>
            </a:r>
            <a:r>
              <a:rPr lang="en-US" altLang="ko-KR" sz="2800" dirty="0">
                <a:latin typeface="Batang" panose="02030600000101010101" pitchFamily="18" charset="-127"/>
                <a:ea typeface="Batang" panose="02030600000101010101" pitchFamily="18" charset="-127"/>
              </a:rPr>
              <a:t>(</a:t>
            </a:r>
            <a:r>
              <a:rPr lang="ko-KR" altLang="en-US" sz="2800" dirty="0">
                <a:latin typeface="Batang" panose="02030600000101010101" pitchFamily="18" charset="-127"/>
                <a:ea typeface="Batang" panose="02030600000101010101" pitchFamily="18" charset="-127"/>
              </a:rPr>
              <a:t>～ㄴ</a:t>
            </a:r>
            <a:r>
              <a:rPr lang="en-US" altLang="ko-KR" sz="2800" dirty="0">
                <a:latin typeface="Batang" panose="02030600000101010101" pitchFamily="18" charset="-127"/>
                <a:ea typeface="Batang" panose="02030600000101010101" pitchFamily="18" charset="-127"/>
              </a:rPr>
              <a:t>/</a:t>
            </a:r>
            <a:r>
              <a:rPr lang="ko-KR" altLang="en-US" sz="2800" dirty="0">
                <a:latin typeface="Batang" panose="02030600000101010101" pitchFamily="18" charset="-127"/>
                <a:ea typeface="Batang" panose="02030600000101010101" pitchFamily="18" charset="-127"/>
              </a:rPr>
              <a:t>는</a:t>
            </a:r>
            <a:r>
              <a:rPr lang="en-US" altLang="ko-KR" sz="2800" dirty="0">
                <a:latin typeface="Batang" panose="02030600000101010101" pitchFamily="18" charset="-127"/>
                <a:ea typeface="Batang" panose="02030600000101010101" pitchFamily="18" charset="-127"/>
              </a:rPr>
              <a:t>)</a:t>
            </a:r>
            <a:r>
              <a:rPr lang="ko-KR" altLang="en-US" sz="2800" dirty="0">
                <a:latin typeface="Batang" panose="02030600000101010101" pitchFamily="18" charset="-127"/>
                <a:ea typeface="Batang" panose="02030600000101010101" pitchFamily="18" charset="-127"/>
              </a:rPr>
              <a:t>단 말이다’ 를 이용하여 보기와 같이 다음 대화를 완성해 보세요</a:t>
            </a:r>
            <a:r>
              <a:rPr lang="en-US" altLang="ko-KR" sz="2800" dirty="0">
                <a:latin typeface="Batang" panose="02030600000101010101" pitchFamily="18" charset="-127"/>
                <a:ea typeface="Batang" panose="02030600000101010101" pitchFamily="18" charset="-127"/>
              </a:rPr>
              <a:t>.</a:t>
            </a:r>
            <a:endParaRPr lang="zh-CN" altLang="en-US" sz="2800" dirty="0"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53454" y="2094279"/>
            <a:ext cx="7361311" cy="156966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ko-KR" altLang="en-US" sz="2400" dirty="0">
                <a:solidFill>
                  <a:srgbClr val="0070C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보기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 </a:t>
            </a:r>
            <a:endParaRPr lang="en-US" altLang="ko-KR" sz="2400" dirty="0" smtClean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r>
              <a:rPr lang="ko-KR" altLang="en-US" sz="2400" dirty="0"/>
              <a:t>아버지</a:t>
            </a:r>
            <a:r>
              <a:rPr lang="en-US" altLang="ko-KR" sz="2400" dirty="0"/>
              <a:t>: </a:t>
            </a:r>
            <a:r>
              <a:rPr lang="ko-KR" altLang="en-US" sz="2400" dirty="0"/>
              <a:t>이거 누가 그랬어</a:t>
            </a:r>
            <a:r>
              <a:rPr lang="en-US" altLang="ko-KR" sz="2400" dirty="0"/>
              <a:t>? </a:t>
            </a:r>
            <a:r>
              <a:rPr lang="ko-KR" altLang="en-US" sz="2400" dirty="0"/>
              <a:t>또 너야</a:t>
            </a:r>
            <a:r>
              <a:rPr lang="en-US" altLang="ko-KR" sz="2400" dirty="0"/>
              <a:t>?</a:t>
            </a:r>
          </a:p>
          <a:p>
            <a:r>
              <a:rPr lang="ko-KR" altLang="en-US" sz="2400" dirty="0"/>
              <a:t>정성민</a:t>
            </a:r>
            <a:r>
              <a:rPr lang="en-US" altLang="ko-KR" sz="2400" dirty="0"/>
              <a:t>: </a:t>
            </a:r>
            <a:r>
              <a:rPr lang="ko-KR" altLang="en-US" sz="2400" dirty="0"/>
              <a:t>왜 자꾸 저를 의심하세요</a:t>
            </a:r>
            <a:r>
              <a:rPr lang="en-US" altLang="ko-KR" sz="2400" dirty="0"/>
              <a:t>? </a:t>
            </a:r>
            <a:r>
              <a:rPr lang="ko-KR" altLang="en-US" sz="2400" u="sng" dirty="0"/>
              <a:t>제가 한 거 아니란 </a:t>
            </a:r>
            <a:endParaRPr lang="en-US" altLang="ko-KR" sz="2400" u="sng" dirty="0" smtClean="0"/>
          </a:p>
          <a:p>
            <a:r>
              <a:rPr lang="ko-KR" altLang="en-US" sz="2400" u="sng" dirty="0" smtClean="0"/>
              <a:t>말이에요</a:t>
            </a:r>
            <a:r>
              <a:rPr lang="en-US" altLang="ko-KR" sz="2400" u="sng" dirty="0"/>
              <a:t>.</a:t>
            </a:r>
            <a:endParaRPr lang="zh-CN" altLang="en-US" sz="2400" u="sng" dirty="0"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53453" y="3663939"/>
            <a:ext cx="7361311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400" dirty="0" smtClean="0">
                <a:latin typeface="Batang" panose="02030600000101010101" pitchFamily="18" charset="-127"/>
                <a:ea typeface="Batang" panose="02030600000101010101" pitchFamily="18" charset="-127"/>
              </a:rPr>
              <a:t>1.</a:t>
            </a:r>
            <a:r>
              <a:rPr lang="ko-KR" altLang="en-US" sz="2400" dirty="0" smtClean="0">
                <a:latin typeface="Batang" panose="02030600000101010101" pitchFamily="18" charset="-127"/>
                <a:ea typeface="Batang" panose="02030600000101010101" pitchFamily="18" charset="-127"/>
              </a:rPr>
              <a:t> 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양메이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: 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체육 대회가 언제라고 했죠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카오리</a:t>
            </a:r>
            <a:r>
              <a:rPr lang="en-US" altLang="ko-KR" sz="2400" dirty="0" smtClean="0">
                <a:latin typeface="Batang" panose="02030600000101010101" pitchFamily="18" charset="-127"/>
                <a:ea typeface="Batang" panose="02030600000101010101" pitchFamily="18" charset="-127"/>
              </a:rPr>
              <a:t>:</a:t>
            </a:r>
            <a:r>
              <a:rPr lang="en-US" altLang="ko-KR" sz="2400" dirty="0">
                <a:sym typeface="Symbol"/>
              </a:rPr>
              <a:t> </a:t>
            </a:r>
            <a:r>
              <a:rPr lang="en-US" altLang="ko-KR" sz="2400" dirty="0" smtClean="0">
                <a:sym typeface="Symbol"/>
              </a:rPr>
              <a:t></a:t>
            </a:r>
            <a:r>
              <a:rPr lang="ko-KR" altLang="en-US" sz="2400" dirty="0" smtClean="0">
                <a:latin typeface="Batang" panose="02030600000101010101" pitchFamily="18" charset="-127"/>
                <a:ea typeface="Batang" panose="02030600000101010101" pitchFamily="18" charset="-127"/>
              </a:rPr>
              <a:t>다음 달 </a:t>
            </a:r>
            <a:r>
              <a:rPr lang="en-US" altLang="ko-KR" sz="2400" dirty="0" smtClean="0">
                <a:latin typeface="Batang" panose="02030600000101010101" pitchFamily="18" charset="-127"/>
                <a:ea typeface="Batang" panose="02030600000101010101" pitchFamily="18" charset="-127"/>
              </a:rPr>
              <a:t>8</a:t>
            </a:r>
            <a:r>
              <a:rPr lang="ko-KR" altLang="en-US" sz="2400" dirty="0" smtClean="0">
                <a:latin typeface="Batang" panose="02030600000101010101" pitchFamily="18" charset="-127"/>
                <a:ea typeface="Batang" panose="02030600000101010101" pitchFamily="18" charset="-127"/>
              </a:rPr>
              <a:t>일이 잖아요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2400" dirty="0" smtClean="0">
                <a:latin typeface="Batang" panose="02030600000101010101" pitchFamily="18" charset="-127"/>
                <a:ea typeface="Batang" panose="02030600000101010101" pitchFamily="18" charset="-127"/>
              </a:rPr>
              <a:t>2.</a:t>
            </a:r>
            <a:r>
              <a:rPr lang="ko-KR" altLang="en-US" sz="2400" dirty="0" smtClean="0">
                <a:latin typeface="Batang" panose="02030600000101010101" pitchFamily="18" charset="-127"/>
                <a:ea typeface="Batang" panose="02030600000101010101" pitchFamily="18" charset="-127"/>
              </a:rPr>
              <a:t> 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카오리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: 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왜 밥을 안 먹고 있어요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양메이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: 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기분도 안 </a:t>
            </a:r>
            <a:r>
              <a:rPr lang="ko-KR" altLang="en-US" sz="2400" dirty="0" smtClean="0">
                <a:latin typeface="Batang" panose="02030600000101010101" pitchFamily="18" charset="-127"/>
                <a:ea typeface="Batang" panose="02030600000101010101" pitchFamily="18" charset="-127"/>
              </a:rPr>
              <a:t>좋은데 </a:t>
            </a:r>
            <a:r>
              <a:rPr lang="en-US" altLang="ko-KR" sz="2400" dirty="0" smtClean="0">
                <a:sym typeface="Symbol"/>
              </a:rPr>
              <a:t>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　　</a:t>
            </a:r>
            <a:r>
              <a:rPr lang="ko-KR" altLang="en-US" dirty="0"/>
              <a:t>　　　　　　　　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1944807" y="4359070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ko-KR" altLang="en-US" sz="2400" b="1" dirty="0" smtClean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또 </a:t>
            </a:r>
            <a:r>
              <a:rPr lang="ko-KR" altLang="en-US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잊어 버렸단 말이에요</a:t>
            </a:r>
            <a:r>
              <a:rPr lang="en-US" altLang="ko-KR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? </a:t>
            </a:r>
            <a:endParaRPr lang="zh-CN" altLang="en-US" sz="2400" b="1" dirty="0">
              <a:solidFill>
                <a:srgbClr val="7030A0"/>
              </a:solidFill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258101" y="5917273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ko-KR" altLang="en-US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밥을 어떻게 먹는단 말이에요</a:t>
            </a:r>
            <a:r>
              <a:rPr lang="en-US" altLang="ko-KR" dirty="0"/>
              <a:t>.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2060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44914" y="239274"/>
            <a:ext cx="7951710" cy="780321"/>
            <a:chOff x="544914" y="239274"/>
            <a:chExt cx="7951710" cy="780321"/>
          </a:xfrm>
        </p:grpSpPr>
        <p:sp>
          <p:nvSpPr>
            <p:cNvPr id="3" name="矩形 2"/>
            <p:cNvSpPr/>
            <p:nvPr/>
          </p:nvSpPr>
          <p:spPr>
            <a:xfrm rot="21075228">
              <a:off x="6894882" y="239274"/>
              <a:ext cx="1601742" cy="767210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>
                  <a:solidFill>
                    <a:schemeClr val="bg1"/>
                  </a:solidFill>
                  <a:latin typeface="Batang" panose="02030600000101010101" pitchFamily="18" charset="-127"/>
                  <a:ea typeface="Batang" panose="02030600000101010101" pitchFamily="18" charset="-127"/>
                  <a:cs typeface="+mn-ea"/>
                  <a:sym typeface="+mn-lt"/>
                </a:rPr>
                <a:t>연습</a:t>
              </a:r>
            </a:p>
          </p:txBody>
        </p:sp>
        <p:cxnSp>
          <p:nvCxnSpPr>
            <p:cNvPr id="4" name="直接连接符 3"/>
            <p:cNvCxnSpPr/>
            <p:nvPr/>
          </p:nvCxnSpPr>
          <p:spPr>
            <a:xfrm flipV="1">
              <a:off x="544914" y="1019265"/>
              <a:ext cx="6528935" cy="330"/>
            </a:xfrm>
            <a:prstGeom prst="line">
              <a:avLst/>
            </a:prstGeom>
            <a:ln w="44450">
              <a:solidFill>
                <a:srgbClr val="00B0F0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矩形 6"/>
          <p:cNvSpPr/>
          <p:nvPr/>
        </p:nvSpPr>
        <p:spPr>
          <a:xfrm>
            <a:off x="577445" y="1157437"/>
            <a:ext cx="8225361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400" dirty="0" smtClean="0"/>
              <a:t>3.</a:t>
            </a:r>
            <a:r>
              <a:rPr lang="ko-KR" altLang="en-US" sz="2400" dirty="0" smtClean="0"/>
              <a:t> </a:t>
            </a:r>
            <a:r>
              <a:rPr lang="ko-KR" altLang="en-US" sz="2400" dirty="0"/>
              <a:t>웨이빈</a:t>
            </a:r>
            <a:r>
              <a:rPr lang="en-US" altLang="ko-KR" sz="2400" dirty="0"/>
              <a:t>: </a:t>
            </a:r>
            <a:r>
              <a:rPr lang="ko-KR" altLang="en-US" sz="2400" dirty="0"/>
              <a:t>다음 주 수요일 저녁에 시간 있어요</a:t>
            </a:r>
            <a:r>
              <a:rPr lang="en-US" altLang="ko-KR" sz="2400" dirty="0"/>
              <a:t>? </a:t>
            </a:r>
            <a:r>
              <a:rPr lang="ko-KR" altLang="en-US" sz="2400" dirty="0"/>
              <a:t>같이 영화 볼래요</a:t>
            </a:r>
            <a:r>
              <a:rPr lang="en-US" altLang="ko-KR" sz="2400" dirty="0"/>
              <a:t>?</a:t>
            </a:r>
          </a:p>
          <a:p>
            <a:pPr>
              <a:lnSpc>
                <a:spcPct val="150000"/>
              </a:lnSpc>
            </a:pPr>
            <a:r>
              <a:rPr lang="ko-KR" altLang="en-US" sz="2400" dirty="0"/>
              <a:t>양메이</a:t>
            </a:r>
            <a:r>
              <a:rPr lang="en-US" altLang="ko-KR" sz="2400" dirty="0" smtClean="0"/>
              <a:t>:</a:t>
            </a:r>
            <a:r>
              <a:rPr lang="en-US" altLang="ko-KR" sz="2400" dirty="0">
                <a:sym typeface="Symbol"/>
              </a:rPr>
              <a:t></a:t>
            </a:r>
            <a:r>
              <a:rPr lang="ko-KR" altLang="en-US" sz="2400" dirty="0" smtClean="0"/>
              <a:t>약속이 </a:t>
            </a:r>
            <a:r>
              <a:rPr lang="ko-KR" altLang="en-US" sz="2400" dirty="0"/>
              <a:t>있어요</a:t>
            </a:r>
            <a:r>
              <a:rPr lang="en-US" altLang="ko-KR" sz="2400" dirty="0"/>
              <a:t>. </a:t>
            </a:r>
            <a:r>
              <a:rPr lang="ko-KR" altLang="en-US" sz="2400" dirty="0"/>
              <a:t>미안해요</a:t>
            </a:r>
            <a:r>
              <a:rPr lang="en-US" altLang="ko-KR" sz="2400" dirty="0"/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2400" dirty="0" smtClean="0"/>
              <a:t>4.</a:t>
            </a:r>
            <a:r>
              <a:rPr lang="ko-KR" altLang="en-US" sz="2400" dirty="0" smtClean="0"/>
              <a:t> </a:t>
            </a:r>
            <a:r>
              <a:rPr lang="ko-KR" altLang="en-US" sz="2400" dirty="0"/>
              <a:t>웨이빈</a:t>
            </a:r>
            <a:r>
              <a:rPr lang="en-US" altLang="ko-KR" sz="2400" dirty="0"/>
              <a:t>: </a:t>
            </a:r>
            <a:r>
              <a:rPr lang="ko-KR" altLang="en-US" sz="2400" dirty="0"/>
              <a:t>시간도 없는데 </a:t>
            </a:r>
            <a:r>
              <a:rPr lang="ko-KR" altLang="en-US" sz="2400" dirty="0" smtClean="0"/>
              <a:t>지하철을</a:t>
            </a:r>
            <a:r>
              <a:rPr lang="en-US" altLang="ko-KR" sz="2400" dirty="0" smtClean="0">
                <a:sym typeface="Symbol"/>
              </a:rPr>
              <a:t></a:t>
            </a:r>
          </a:p>
          <a:p>
            <a:pPr>
              <a:lnSpc>
                <a:spcPct val="150000"/>
              </a:lnSpc>
            </a:pPr>
            <a:r>
              <a:rPr lang="ko-KR" altLang="en-US" sz="2400" dirty="0" smtClean="0"/>
              <a:t>김지은</a:t>
            </a:r>
            <a:r>
              <a:rPr lang="en-US" altLang="ko-KR" sz="2400" dirty="0"/>
              <a:t>: </a:t>
            </a:r>
            <a:r>
              <a:rPr lang="ko-KR" altLang="en-US" sz="2400" dirty="0"/>
              <a:t>이 시간에는 지하철이 택시보다 빠를 거예요</a:t>
            </a:r>
            <a:r>
              <a:rPr lang="en-US" altLang="ko-KR" sz="2400" dirty="0"/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2400" dirty="0" smtClean="0"/>
              <a:t>5.</a:t>
            </a:r>
            <a:r>
              <a:rPr lang="ko-KR" altLang="en-US" sz="2400" dirty="0" smtClean="0"/>
              <a:t> </a:t>
            </a:r>
            <a:r>
              <a:rPr lang="ko-KR" altLang="en-US" sz="2400" dirty="0"/>
              <a:t>카오리</a:t>
            </a:r>
            <a:r>
              <a:rPr lang="en-US" altLang="ko-KR" sz="2400" dirty="0"/>
              <a:t>: </a:t>
            </a:r>
            <a:r>
              <a:rPr lang="ko-KR" altLang="en-US" sz="2400" dirty="0"/>
              <a:t>저 남자 어때요</a:t>
            </a:r>
            <a:r>
              <a:rPr lang="en-US" altLang="ko-KR" sz="2400" dirty="0"/>
              <a:t>?</a:t>
            </a:r>
          </a:p>
          <a:p>
            <a:pPr>
              <a:lnSpc>
                <a:spcPct val="150000"/>
              </a:lnSpc>
            </a:pPr>
            <a:r>
              <a:rPr lang="ko-KR" altLang="en-US" sz="2400" dirty="0"/>
              <a:t>양메이</a:t>
            </a:r>
            <a:r>
              <a:rPr lang="en-US" altLang="ko-KR" sz="2400" dirty="0"/>
              <a:t>: </a:t>
            </a:r>
            <a:r>
              <a:rPr lang="en-US" altLang="ko-KR" sz="2400" dirty="0">
                <a:sym typeface="Symbol"/>
              </a:rPr>
              <a:t></a:t>
            </a:r>
            <a:r>
              <a:rPr lang="ko-KR" altLang="en-US" sz="2400" dirty="0" smtClean="0"/>
              <a:t>그저 </a:t>
            </a:r>
            <a:r>
              <a:rPr lang="ko-KR" altLang="en-US" sz="2400" dirty="0"/>
              <a:t>그래요</a:t>
            </a:r>
            <a:r>
              <a:rPr lang="en-US" altLang="ko-KR" sz="2400" dirty="0"/>
              <a:t>.</a:t>
            </a:r>
            <a:r>
              <a:rPr lang="ko-KR" altLang="en-US" sz="2400" dirty="0" smtClean="0">
                <a:latin typeface="Batang" panose="02030600000101010101" pitchFamily="18" charset="-127"/>
                <a:ea typeface="Batang" panose="02030600000101010101" pitchFamily="18" charset="-127"/>
              </a:rPr>
              <a:t> 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　　</a:t>
            </a:r>
            <a:r>
              <a:rPr lang="ko-KR" altLang="en-US" dirty="0"/>
              <a:t>　　　　　　　　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1644557" y="2339201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ko-KR" altLang="en-US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수요일 저녁 말이에요</a:t>
            </a:r>
            <a:r>
              <a:rPr lang="en-US" altLang="ko-KR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?</a:t>
            </a:r>
            <a:endParaRPr lang="zh-CN" altLang="en-US" sz="2400" b="1" dirty="0">
              <a:solidFill>
                <a:srgbClr val="7030A0"/>
              </a:solidFill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291091" y="2911763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ko-KR" altLang="en-US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탄단 말이에요</a:t>
            </a:r>
            <a:r>
              <a:rPr lang="en-US" altLang="ko-KR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?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1644557" y="4499706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ko-KR" altLang="en-US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저 남자 말이에요</a:t>
            </a:r>
            <a:r>
              <a:rPr lang="en-US" altLang="ko-KR" sz="2400" b="1" dirty="0" smtClean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?</a:t>
            </a:r>
            <a:r>
              <a:rPr lang="en-US" altLang="ko-KR" dirty="0" smtClean="0"/>
              <a:t>.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60238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44914" y="239274"/>
            <a:ext cx="7951710" cy="780321"/>
            <a:chOff x="544914" y="239274"/>
            <a:chExt cx="7951710" cy="780321"/>
          </a:xfrm>
        </p:grpSpPr>
        <p:sp>
          <p:nvSpPr>
            <p:cNvPr id="3" name="矩形 2"/>
            <p:cNvSpPr/>
            <p:nvPr/>
          </p:nvSpPr>
          <p:spPr>
            <a:xfrm rot="21075228">
              <a:off x="6894882" y="239274"/>
              <a:ext cx="1601742" cy="767210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연습</a:t>
              </a:r>
              <a:endParaRPr lang="en-US" altLang="ko-KR" sz="3200" b="1" dirty="0" smtClean="0">
                <a:solidFill>
                  <a:schemeClr val="bg1"/>
                </a:solidFill>
                <a:ea typeface="宋体" panose="02010600030101010101" pitchFamily="2" charset="-122"/>
                <a:cs typeface="+mn-ea"/>
                <a:sym typeface="+mn-lt"/>
              </a:endParaRPr>
            </a:p>
          </p:txBody>
        </p:sp>
        <p:cxnSp>
          <p:nvCxnSpPr>
            <p:cNvPr id="4" name="直接连接符 3"/>
            <p:cNvCxnSpPr/>
            <p:nvPr/>
          </p:nvCxnSpPr>
          <p:spPr>
            <a:xfrm flipV="1">
              <a:off x="544914" y="1019265"/>
              <a:ext cx="6528935" cy="330"/>
            </a:xfrm>
            <a:prstGeom prst="line">
              <a:avLst/>
            </a:prstGeom>
            <a:ln w="44450">
              <a:solidFill>
                <a:srgbClr val="00B0F0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矩形 4"/>
          <p:cNvSpPr/>
          <p:nvPr/>
        </p:nvSpPr>
        <p:spPr>
          <a:xfrm>
            <a:off x="544914" y="1123802"/>
            <a:ext cx="8002512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2800" smtClean="0"/>
              <a:t>2. </a:t>
            </a:r>
            <a:r>
              <a:rPr lang="ko-KR" altLang="en-US" sz="2800" smtClean="0"/>
              <a:t>그림을 </a:t>
            </a:r>
            <a:r>
              <a:rPr lang="ko-KR" altLang="en-US" sz="2800" dirty="0"/>
              <a:t>보면서 ‘～기도 하다’ 를 이용하여 </a:t>
            </a:r>
            <a:r>
              <a:rPr lang="ko-KR" altLang="en-US" sz="2800" dirty="0" smtClean="0"/>
              <a:t>보</a:t>
            </a:r>
            <a:endParaRPr lang="en-US" altLang="ko-KR" sz="2800" dirty="0"/>
          </a:p>
          <a:p>
            <a:r>
              <a:rPr lang="ko-KR" altLang="en-US" sz="2800" dirty="0" smtClean="0"/>
              <a:t>기와 </a:t>
            </a:r>
            <a:r>
              <a:rPr lang="ko-KR" altLang="en-US" sz="2800" dirty="0"/>
              <a:t>같이 대화를 완성해 보세요</a:t>
            </a:r>
            <a:r>
              <a:rPr lang="en-US" altLang="ko-KR" sz="2800" dirty="0"/>
              <a:t>.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544914" y="2309040"/>
            <a:ext cx="5540991" cy="1730697"/>
            <a:chOff x="544914" y="2309040"/>
            <a:chExt cx="5540991" cy="1730697"/>
          </a:xfrm>
        </p:grpSpPr>
        <p:sp>
          <p:nvSpPr>
            <p:cNvPr id="7" name="圆角矩形 6"/>
            <p:cNvSpPr/>
            <p:nvPr/>
          </p:nvSpPr>
          <p:spPr>
            <a:xfrm>
              <a:off x="544914" y="2309040"/>
              <a:ext cx="5540991" cy="1730697"/>
            </a:xfrm>
            <a:prstGeom prst="round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887312" y="2309040"/>
              <a:ext cx="5076760" cy="15696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ko-KR" altLang="en-US" sz="2400" b="1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Batang" panose="02030600000101010101" pitchFamily="18" charset="-127"/>
                  <a:ea typeface="Batang" panose="02030600000101010101" pitchFamily="18" charset="-127"/>
                </a:rPr>
                <a:t>보기 </a:t>
              </a:r>
              <a:endParaRPr lang="en-US" altLang="ko-KR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Batang" panose="02030600000101010101" pitchFamily="18" charset="-127"/>
                <a:ea typeface="Batang" panose="02030600000101010101" pitchFamily="18" charset="-127"/>
              </a:endParaRPr>
            </a:p>
            <a:p>
              <a:r>
                <a:rPr lang="ko-KR" altLang="en-US" sz="2400" dirty="0" smtClean="0"/>
                <a:t>양메이</a:t>
              </a:r>
              <a:r>
                <a:rPr lang="en-US" altLang="ko-KR" sz="2400" dirty="0"/>
                <a:t>: </a:t>
              </a:r>
              <a:r>
                <a:rPr lang="ko-KR" altLang="en-US" sz="2400" dirty="0"/>
                <a:t>점심에 보통 뭘 먹어요</a:t>
              </a:r>
              <a:r>
                <a:rPr lang="en-US" altLang="ko-KR" sz="2400" dirty="0"/>
                <a:t>?</a:t>
              </a:r>
            </a:p>
            <a:p>
              <a:r>
                <a:rPr lang="ko-KR" altLang="en-US" sz="2400" dirty="0"/>
                <a:t>웨이빈</a:t>
              </a:r>
              <a:r>
                <a:rPr lang="en-US" altLang="ko-KR" sz="2400" dirty="0"/>
                <a:t>: </a:t>
              </a:r>
              <a:r>
                <a:rPr lang="ko-KR" altLang="en-US" sz="2400" u="sng" dirty="0"/>
                <a:t>빵을 먹기도 하고 밥을 먹기도 해요</a:t>
              </a:r>
              <a:r>
                <a:rPr lang="en-US" altLang="ko-KR" sz="2400" u="sng" dirty="0"/>
                <a:t>.</a:t>
              </a:r>
              <a:endParaRPr lang="zh-CN" altLang="en-US" sz="2400" u="sng" dirty="0">
                <a:latin typeface="Batang" panose="02030600000101010101" pitchFamily="18" charset="-127"/>
                <a:ea typeface="Batang" panose="02030600000101010101" pitchFamily="18" charset="-127"/>
              </a:endParaRPr>
            </a:p>
          </p:txBody>
        </p:sp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5310" y="2077909"/>
            <a:ext cx="2522340" cy="2046197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3163874" y="4545991"/>
            <a:ext cx="5600396" cy="1818266"/>
            <a:chOff x="544914" y="2309040"/>
            <a:chExt cx="5600396" cy="1818266"/>
          </a:xfrm>
        </p:grpSpPr>
        <p:sp>
          <p:nvSpPr>
            <p:cNvPr id="12" name="圆角矩形 11"/>
            <p:cNvSpPr/>
            <p:nvPr/>
          </p:nvSpPr>
          <p:spPr>
            <a:xfrm>
              <a:off x="544914" y="2309040"/>
              <a:ext cx="5540991" cy="1730697"/>
            </a:xfrm>
            <a:prstGeom prst="round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604319" y="2557646"/>
              <a:ext cx="5540991" cy="15696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ko-KR" sz="2400" dirty="0" smtClean="0"/>
                <a:t>1.</a:t>
              </a:r>
              <a:r>
                <a:rPr lang="ko-KR" altLang="en-US" sz="2400" dirty="0" smtClean="0"/>
                <a:t>양메이</a:t>
              </a:r>
              <a:r>
                <a:rPr lang="en-US" altLang="ko-KR" sz="2400" dirty="0"/>
                <a:t>: </a:t>
              </a:r>
              <a:r>
                <a:rPr lang="ko-KR" altLang="en-US" sz="2400" dirty="0"/>
                <a:t>정성민 씨는 어떻게 </a:t>
              </a:r>
              <a:r>
                <a:rPr lang="ko-KR" altLang="en-US" sz="2400" dirty="0" smtClean="0"/>
                <a:t>스트레스</a:t>
              </a:r>
              <a:endParaRPr lang="en-US" altLang="ko-KR" sz="2400" dirty="0" smtClean="0"/>
            </a:p>
            <a:p>
              <a:r>
                <a:rPr lang="ko-KR" altLang="en-US" sz="2400" dirty="0" smtClean="0"/>
                <a:t>를 </a:t>
              </a:r>
              <a:r>
                <a:rPr lang="ko-KR" altLang="en-US" sz="2400" dirty="0"/>
                <a:t>풀어요</a:t>
              </a:r>
              <a:r>
                <a:rPr lang="en-US" altLang="ko-KR" sz="2400" dirty="0"/>
                <a:t>?</a:t>
              </a:r>
            </a:p>
            <a:p>
              <a:r>
                <a:rPr lang="ko-KR" altLang="en-US" sz="2400" dirty="0"/>
                <a:t>정성민</a:t>
              </a:r>
              <a:r>
                <a:rPr lang="en-US" altLang="ko-KR" sz="2400" dirty="0"/>
                <a:t>: </a:t>
              </a:r>
              <a:r>
                <a:rPr lang="ko-KR" altLang="en-US" sz="2400" dirty="0" smtClean="0"/>
                <a:t>저는</a:t>
              </a:r>
              <a:r>
                <a:rPr lang="en-US" altLang="ko-KR" sz="2400" dirty="0">
                  <a:sym typeface="Symbol"/>
                </a:rPr>
                <a:t> </a:t>
              </a:r>
              <a:r>
                <a:rPr lang="en-US" altLang="ko-KR" sz="2400" dirty="0" smtClean="0">
                  <a:sym typeface="Symbol"/>
                </a:rPr>
                <a:t></a:t>
              </a:r>
            </a:p>
            <a:p>
              <a:r>
                <a:rPr lang="en-US" altLang="ko-KR" sz="2400" dirty="0" smtClean="0">
                  <a:sym typeface="Symbol"/>
                </a:rPr>
                <a:t></a:t>
              </a:r>
              <a:endParaRPr lang="zh-CN" altLang="en-US" sz="2400" u="sng" dirty="0">
                <a:latin typeface="Batang" panose="02030600000101010101" pitchFamily="18" charset="-127"/>
                <a:ea typeface="Batang" panose="02030600000101010101" pitchFamily="18" charset="-127"/>
              </a:endParaRPr>
            </a:p>
          </p:txBody>
        </p:sp>
      </p:grpSp>
      <p:pic>
        <p:nvPicPr>
          <p:cNvPr id="14" name="图片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63437" y="4039737"/>
            <a:ext cx="4389129" cy="2743206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3315409" y="5448656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ko-KR" altLang="en-US" sz="2400" b="1" dirty="0" smtClean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                  노래를 </a:t>
            </a:r>
            <a:r>
              <a:rPr lang="ko-KR" altLang="en-US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듣기도 하고 잠을 자기도 해요</a:t>
            </a:r>
            <a:r>
              <a:rPr lang="en-US" altLang="ko-KR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. </a:t>
            </a:r>
            <a:endParaRPr lang="zh-CN" altLang="en-US" sz="2400" b="1" dirty="0">
              <a:solidFill>
                <a:srgbClr val="7030A0"/>
              </a:solidFill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176290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44914" y="239274"/>
            <a:ext cx="7951710" cy="780321"/>
            <a:chOff x="544914" y="239274"/>
            <a:chExt cx="7951710" cy="780321"/>
          </a:xfrm>
        </p:grpSpPr>
        <p:sp>
          <p:nvSpPr>
            <p:cNvPr id="3" name="矩形 2"/>
            <p:cNvSpPr/>
            <p:nvPr/>
          </p:nvSpPr>
          <p:spPr>
            <a:xfrm rot="21075228">
              <a:off x="6894882" y="239274"/>
              <a:ext cx="1601742" cy="767210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연습</a:t>
              </a:r>
              <a:endParaRPr lang="en-US" altLang="ko-KR" sz="3200" b="1" dirty="0" smtClean="0">
                <a:solidFill>
                  <a:schemeClr val="bg1"/>
                </a:solidFill>
                <a:ea typeface="宋体" panose="02010600030101010101" pitchFamily="2" charset="-122"/>
                <a:cs typeface="+mn-ea"/>
                <a:sym typeface="+mn-lt"/>
              </a:endParaRPr>
            </a:p>
          </p:txBody>
        </p:sp>
        <p:cxnSp>
          <p:nvCxnSpPr>
            <p:cNvPr id="4" name="直接连接符 3"/>
            <p:cNvCxnSpPr/>
            <p:nvPr/>
          </p:nvCxnSpPr>
          <p:spPr>
            <a:xfrm flipV="1">
              <a:off x="544914" y="1019265"/>
              <a:ext cx="6528935" cy="330"/>
            </a:xfrm>
            <a:prstGeom prst="line">
              <a:avLst/>
            </a:prstGeom>
            <a:ln w="44450">
              <a:solidFill>
                <a:srgbClr val="00B0F0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组合 9"/>
          <p:cNvGrpSpPr/>
          <p:nvPr/>
        </p:nvGrpSpPr>
        <p:grpSpPr>
          <a:xfrm>
            <a:off x="393378" y="1443691"/>
            <a:ext cx="5540991" cy="1730697"/>
            <a:chOff x="544914" y="2309040"/>
            <a:chExt cx="5540991" cy="1730697"/>
          </a:xfrm>
        </p:grpSpPr>
        <p:sp>
          <p:nvSpPr>
            <p:cNvPr id="7" name="圆角矩形 6"/>
            <p:cNvSpPr/>
            <p:nvPr/>
          </p:nvSpPr>
          <p:spPr>
            <a:xfrm>
              <a:off x="544914" y="2309040"/>
              <a:ext cx="5540991" cy="1730697"/>
            </a:xfrm>
            <a:prstGeom prst="round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544914" y="2309040"/>
              <a:ext cx="5419158" cy="15696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ko-KR" sz="2400" dirty="0" smtClean="0"/>
                <a:t>2.</a:t>
              </a:r>
              <a:r>
                <a:rPr lang="ko-KR" altLang="en-US" sz="2400" dirty="0" smtClean="0"/>
                <a:t>김지은</a:t>
              </a:r>
              <a:r>
                <a:rPr lang="en-US" altLang="ko-KR" sz="2400" dirty="0"/>
                <a:t>: </a:t>
              </a:r>
              <a:r>
                <a:rPr lang="ko-KR" altLang="en-US" sz="2400" dirty="0"/>
                <a:t>카오리 씨</a:t>
              </a:r>
              <a:r>
                <a:rPr lang="en-US" altLang="ko-KR" sz="2400" dirty="0"/>
                <a:t>, </a:t>
              </a:r>
              <a:r>
                <a:rPr lang="ko-KR" altLang="en-US" sz="2400" dirty="0"/>
                <a:t>한국에 온 지 꽤 됐지요</a:t>
              </a:r>
              <a:r>
                <a:rPr lang="en-US" altLang="ko-KR" sz="2400" dirty="0"/>
                <a:t>? </a:t>
              </a:r>
              <a:r>
                <a:rPr lang="ko-KR" altLang="en-US" sz="2400" dirty="0"/>
                <a:t>주말에 뭐해요</a:t>
              </a:r>
              <a:r>
                <a:rPr lang="en-US" altLang="ko-KR" sz="2400" dirty="0"/>
                <a:t>?</a:t>
              </a:r>
            </a:p>
            <a:p>
              <a:r>
                <a:rPr lang="ko-KR" altLang="en-US" sz="2400" dirty="0"/>
                <a:t>카오리</a:t>
              </a:r>
              <a:r>
                <a:rPr lang="en-US" altLang="ko-KR" sz="2400" dirty="0"/>
                <a:t>: </a:t>
              </a:r>
              <a:r>
                <a:rPr lang="ko-KR" altLang="en-US" sz="2400" dirty="0"/>
                <a:t>주말에는 집에서 쉴 때가 많아요</a:t>
              </a:r>
              <a:r>
                <a:rPr lang="en-US" altLang="ko-KR" sz="2400" dirty="0"/>
                <a:t>. </a:t>
              </a:r>
              <a:r>
                <a:rPr lang="ko-KR" altLang="en-US" sz="2400" dirty="0" smtClean="0"/>
                <a:t>가끔은</a:t>
              </a:r>
              <a:r>
                <a:rPr lang="en-US" altLang="ko-KR" sz="2400" dirty="0" smtClean="0">
                  <a:sym typeface="Symbol"/>
                </a:rPr>
                <a:t></a:t>
              </a:r>
              <a:endParaRPr lang="zh-CN" altLang="en-US" sz="2400" u="sng" dirty="0">
                <a:latin typeface="Batang" panose="02030600000101010101" pitchFamily="18" charset="-127"/>
                <a:ea typeface="Batang" panose="02030600000101010101" pitchFamily="18" charset="-127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3134171" y="4013729"/>
            <a:ext cx="5600395" cy="1730697"/>
            <a:chOff x="544914" y="2309040"/>
            <a:chExt cx="5600395" cy="1730697"/>
          </a:xfrm>
        </p:grpSpPr>
        <p:sp>
          <p:nvSpPr>
            <p:cNvPr id="12" name="圆角矩形 11"/>
            <p:cNvSpPr/>
            <p:nvPr/>
          </p:nvSpPr>
          <p:spPr>
            <a:xfrm>
              <a:off x="544914" y="2309040"/>
              <a:ext cx="5540991" cy="1730697"/>
            </a:xfrm>
            <a:prstGeom prst="round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604318" y="2448464"/>
              <a:ext cx="5540991" cy="15696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ko-KR" sz="2400" dirty="0" smtClean="0"/>
                <a:t>3.</a:t>
              </a:r>
              <a:r>
                <a:rPr lang="ko-KR" altLang="en-US" sz="2400" dirty="0" smtClean="0"/>
                <a:t>양메이</a:t>
              </a:r>
              <a:r>
                <a:rPr lang="en-US" altLang="ko-KR" sz="2400" dirty="0"/>
                <a:t>: </a:t>
              </a:r>
              <a:r>
                <a:rPr lang="ko-KR" altLang="en-US" sz="2400" dirty="0"/>
                <a:t>김지은 씨</a:t>
              </a:r>
              <a:r>
                <a:rPr lang="en-US" altLang="ko-KR" sz="2400" dirty="0"/>
                <a:t>, </a:t>
              </a:r>
              <a:r>
                <a:rPr lang="ko-KR" altLang="en-US" sz="2400" dirty="0"/>
                <a:t>요즘 한국에서는 한복을 </a:t>
              </a:r>
              <a:r>
                <a:rPr lang="ko-KR" altLang="en-US" sz="2400" dirty="0" smtClean="0"/>
                <a:t>많이 입지 </a:t>
              </a:r>
              <a:r>
                <a:rPr lang="ko-KR" altLang="en-US" sz="2400" dirty="0"/>
                <a:t>않지요</a:t>
              </a:r>
              <a:r>
                <a:rPr lang="en-US" altLang="ko-KR" sz="2400" dirty="0"/>
                <a:t>?</a:t>
              </a:r>
            </a:p>
            <a:p>
              <a:r>
                <a:rPr lang="ko-KR" altLang="en-US" sz="2400" dirty="0"/>
                <a:t>김지은</a:t>
              </a:r>
              <a:r>
                <a:rPr lang="en-US" altLang="ko-KR" sz="2400" dirty="0"/>
                <a:t>: </a:t>
              </a:r>
              <a:r>
                <a:rPr lang="ko-KR" altLang="en-US" sz="2400" dirty="0"/>
                <a:t>평소에는 잘 입지 않지만</a:t>
              </a:r>
              <a:r>
                <a:rPr lang="en-US" altLang="ko-KR" sz="2400" dirty="0" smtClean="0">
                  <a:sym typeface="Symbol"/>
                </a:rPr>
                <a:t> </a:t>
              </a:r>
              <a:endParaRPr lang="zh-CN" altLang="en-US" sz="2400" u="sng" dirty="0">
                <a:latin typeface="Batang" panose="02030600000101010101" pitchFamily="18" charset="-127"/>
                <a:ea typeface="Batang" panose="02030600000101010101" pitchFamily="18" charset="-127"/>
              </a:endParaRPr>
            </a:p>
          </p:txBody>
        </p:sp>
      </p:grpSp>
      <p:sp>
        <p:nvSpPr>
          <p:cNvPr id="15" name="矩形 14"/>
          <p:cNvSpPr/>
          <p:nvPr/>
        </p:nvSpPr>
        <p:spPr>
          <a:xfrm>
            <a:off x="2501849" y="2551686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ko-KR" altLang="en-US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여행을 가기도 해요</a:t>
            </a:r>
            <a:r>
              <a:rPr lang="en-US" altLang="ko-KR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.</a:t>
            </a:r>
            <a:endParaRPr lang="zh-CN" altLang="en-US" sz="2400" b="1" dirty="0">
              <a:solidFill>
                <a:srgbClr val="7030A0"/>
              </a:solidFill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344980" y="5280928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ko-KR" altLang="en-US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명절에는 한복을 입기도 해요</a:t>
            </a:r>
            <a:r>
              <a:rPr lang="en-US" altLang="ko-KR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.</a:t>
            </a:r>
            <a:endParaRPr lang="zh-CN" altLang="en-US" sz="2400" b="1" dirty="0">
              <a:solidFill>
                <a:srgbClr val="7030A0"/>
              </a:solidFill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0980" y="937436"/>
            <a:ext cx="4389129" cy="2743206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09433" y="3496708"/>
            <a:ext cx="4476466" cy="31726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4561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44914" y="239274"/>
            <a:ext cx="7951710" cy="780321"/>
            <a:chOff x="544914" y="239274"/>
            <a:chExt cx="7951710" cy="780321"/>
          </a:xfrm>
        </p:grpSpPr>
        <p:sp>
          <p:nvSpPr>
            <p:cNvPr id="3" name="矩形 2"/>
            <p:cNvSpPr/>
            <p:nvPr/>
          </p:nvSpPr>
          <p:spPr>
            <a:xfrm rot="21075228">
              <a:off x="6894882" y="239274"/>
              <a:ext cx="1601742" cy="767210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연습</a:t>
              </a:r>
              <a:endParaRPr lang="en-US" altLang="ko-KR" sz="3200" b="1" dirty="0" smtClean="0">
                <a:solidFill>
                  <a:schemeClr val="bg1"/>
                </a:solidFill>
                <a:ea typeface="宋体" panose="02010600030101010101" pitchFamily="2" charset="-122"/>
                <a:cs typeface="+mn-ea"/>
                <a:sym typeface="+mn-lt"/>
              </a:endParaRPr>
            </a:p>
          </p:txBody>
        </p:sp>
        <p:cxnSp>
          <p:nvCxnSpPr>
            <p:cNvPr id="4" name="直接连接符 3"/>
            <p:cNvCxnSpPr/>
            <p:nvPr/>
          </p:nvCxnSpPr>
          <p:spPr>
            <a:xfrm flipV="1">
              <a:off x="544914" y="1019265"/>
              <a:ext cx="6528935" cy="330"/>
            </a:xfrm>
            <a:prstGeom prst="line">
              <a:avLst/>
            </a:prstGeom>
            <a:ln w="44450">
              <a:solidFill>
                <a:srgbClr val="00B0F0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组合 9"/>
          <p:cNvGrpSpPr/>
          <p:nvPr/>
        </p:nvGrpSpPr>
        <p:grpSpPr>
          <a:xfrm>
            <a:off x="393378" y="1443691"/>
            <a:ext cx="5540991" cy="1730697"/>
            <a:chOff x="544914" y="2309040"/>
            <a:chExt cx="5540991" cy="1730697"/>
          </a:xfrm>
        </p:grpSpPr>
        <p:sp>
          <p:nvSpPr>
            <p:cNvPr id="7" name="圆角矩形 6"/>
            <p:cNvSpPr/>
            <p:nvPr/>
          </p:nvSpPr>
          <p:spPr>
            <a:xfrm>
              <a:off x="544914" y="2309040"/>
              <a:ext cx="5540991" cy="1730697"/>
            </a:xfrm>
            <a:prstGeom prst="round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544914" y="2309040"/>
              <a:ext cx="5419158" cy="15696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ko-KR" sz="2400" dirty="0" smtClean="0"/>
                <a:t>4.</a:t>
              </a:r>
              <a:r>
                <a:rPr lang="ko-KR" altLang="en-US" sz="2400" dirty="0" smtClean="0"/>
                <a:t>정성민</a:t>
              </a:r>
              <a:r>
                <a:rPr lang="en-US" altLang="ko-KR" sz="2400" dirty="0"/>
                <a:t>: </a:t>
              </a:r>
              <a:r>
                <a:rPr lang="ko-KR" altLang="en-US" sz="2400" dirty="0"/>
                <a:t>여기 정말 더운 것 같아요</a:t>
              </a:r>
              <a:r>
                <a:rPr lang="en-US" altLang="ko-KR" sz="2400" dirty="0"/>
                <a:t>. </a:t>
              </a:r>
              <a:r>
                <a:rPr lang="ko-KR" altLang="en-US" sz="2400" dirty="0"/>
                <a:t>소나기나 </a:t>
              </a:r>
              <a:r>
                <a:rPr lang="ko-KR" altLang="en-US" sz="2400" dirty="0" smtClean="0"/>
                <a:t>왔으면 </a:t>
              </a:r>
              <a:r>
                <a:rPr lang="ko-KR" altLang="en-US" sz="2400" dirty="0"/>
                <a:t>좋겠어요</a:t>
              </a:r>
              <a:r>
                <a:rPr lang="en-US" altLang="ko-KR" sz="2400" dirty="0"/>
                <a:t>.</a:t>
              </a:r>
            </a:p>
            <a:p>
              <a:r>
                <a:rPr lang="ko-KR" altLang="en-US" sz="2400" dirty="0"/>
                <a:t>웨이빈</a:t>
              </a:r>
              <a:r>
                <a:rPr lang="en-US" altLang="ko-KR" sz="2400" dirty="0"/>
                <a:t>: </a:t>
              </a:r>
              <a:r>
                <a:rPr lang="ko-KR" altLang="en-US" sz="2400" dirty="0" smtClean="0"/>
                <a:t>여기도</a:t>
              </a:r>
              <a:r>
                <a:rPr lang="en-US" altLang="ko-KR" sz="2400" dirty="0"/>
                <a:t> </a:t>
              </a:r>
              <a:r>
                <a:rPr lang="ko-KR" altLang="en-US" sz="2400" dirty="0" smtClean="0"/>
                <a:t>가끔은</a:t>
              </a:r>
              <a:endParaRPr lang="en-US" altLang="ko-KR" sz="2400" dirty="0" smtClean="0"/>
            </a:p>
            <a:p>
              <a:r>
                <a:rPr lang="en-US" altLang="ko-KR" sz="2400" dirty="0" smtClean="0">
                  <a:sym typeface="Symbol"/>
                </a:rPr>
                <a:t></a:t>
              </a:r>
              <a:endParaRPr lang="zh-CN" altLang="en-US" sz="2400" u="sng" dirty="0">
                <a:latin typeface="Batang" panose="02030600000101010101" pitchFamily="18" charset="-127"/>
                <a:ea typeface="Batang" panose="02030600000101010101" pitchFamily="18" charset="-127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3134171" y="4013729"/>
            <a:ext cx="5600395" cy="1730697"/>
            <a:chOff x="544914" y="2309040"/>
            <a:chExt cx="5600395" cy="1730697"/>
          </a:xfrm>
        </p:grpSpPr>
        <p:sp>
          <p:nvSpPr>
            <p:cNvPr id="12" name="圆角矩形 11"/>
            <p:cNvSpPr/>
            <p:nvPr/>
          </p:nvSpPr>
          <p:spPr>
            <a:xfrm>
              <a:off x="544914" y="2309040"/>
              <a:ext cx="5540991" cy="1730697"/>
            </a:xfrm>
            <a:prstGeom prst="round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604318" y="2448464"/>
              <a:ext cx="5540991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ko-KR" sz="2400" dirty="0" smtClean="0"/>
                <a:t>5.</a:t>
              </a:r>
              <a:r>
                <a:rPr lang="ko-KR" altLang="en-US" sz="2400" dirty="0" smtClean="0"/>
                <a:t>헤럴드</a:t>
              </a:r>
              <a:r>
                <a:rPr lang="en-US" altLang="ko-KR" sz="2400" dirty="0"/>
                <a:t>: </a:t>
              </a:r>
              <a:r>
                <a:rPr lang="ko-KR" altLang="en-US" sz="2400" dirty="0"/>
                <a:t>양메이 씨는 운동을 좋아해요</a:t>
              </a:r>
              <a:r>
                <a:rPr lang="en-US" altLang="ko-KR" sz="2400" dirty="0"/>
                <a:t>?</a:t>
              </a:r>
            </a:p>
            <a:p>
              <a:r>
                <a:rPr lang="ko-KR" altLang="en-US" sz="2400" dirty="0"/>
                <a:t>양메이</a:t>
              </a:r>
              <a:r>
                <a:rPr lang="en-US" altLang="ko-KR" sz="2400" dirty="0"/>
                <a:t>: </a:t>
              </a:r>
              <a:r>
                <a:rPr lang="ko-KR" altLang="en-US" sz="2400" dirty="0"/>
                <a:t>네</a:t>
              </a:r>
              <a:r>
                <a:rPr lang="en-US" altLang="ko-KR" sz="2400" dirty="0"/>
                <a:t>, </a:t>
              </a:r>
              <a:r>
                <a:rPr lang="ko-KR" altLang="en-US" sz="2400" dirty="0" smtClean="0"/>
                <a:t>주말이면</a:t>
              </a:r>
              <a:endParaRPr lang="en-US" altLang="ko-KR" sz="2400" dirty="0" smtClean="0"/>
            </a:p>
            <a:p>
              <a:r>
                <a:rPr lang="en-US" altLang="ko-KR" sz="2400" dirty="0" smtClean="0">
                  <a:sym typeface="Symbol"/>
                </a:rPr>
                <a:t></a:t>
              </a:r>
              <a:endParaRPr lang="zh-CN" altLang="en-US" sz="2400" u="sng" dirty="0">
                <a:latin typeface="Batang" panose="02030600000101010101" pitchFamily="18" charset="-127"/>
                <a:ea typeface="Batang" panose="02030600000101010101" pitchFamily="18" charset="-127"/>
              </a:endParaRPr>
            </a:p>
          </p:txBody>
        </p:sp>
      </p:grpSp>
      <p:sp>
        <p:nvSpPr>
          <p:cNvPr id="15" name="矩形 14"/>
          <p:cNvSpPr/>
          <p:nvPr/>
        </p:nvSpPr>
        <p:spPr>
          <a:xfrm>
            <a:off x="544914" y="2539871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ko-KR" altLang="en-US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소나기가 오기도 해요</a:t>
            </a:r>
            <a:r>
              <a:rPr lang="en-US" altLang="ko-KR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.</a:t>
            </a:r>
            <a:endParaRPr lang="zh-CN" altLang="en-US" sz="2400" b="1" dirty="0">
              <a:solidFill>
                <a:srgbClr val="7030A0"/>
              </a:solidFill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314996" y="4879077"/>
            <a:ext cx="582900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0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테니스를 치기도 하고 농구를 하기도 해요</a:t>
            </a:r>
            <a:r>
              <a:rPr lang="en-US" altLang="ko-KR" sz="20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.</a:t>
            </a:r>
            <a:endParaRPr lang="zh-CN" altLang="en-US" sz="2000" b="1" dirty="0">
              <a:solidFill>
                <a:srgbClr val="7030A0"/>
              </a:solidFill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2198" y="622879"/>
            <a:ext cx="5199797" cy="368529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79748" y="3381714"/>
            <a:ext cx="4389129" cy="27432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142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8668035"/>
              </p:ext>
            </p:extLst>
          </p:nvPr>
        </p:nvGraphicFramePr>
        <p:xfrm>
          <a:off x="772270" y="1861546"/>
          <a:ext cx="7611324" cy="3212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0811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54584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504056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008112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2545200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878860">
                <a:tc>
                  <a:txBody>
                    <a:bodyPr/>
                    <a:lstStyle/>
                    <a:p>
                      <a:pPr algn="ctr"/>
                      <a:endParaRPr lang="en-US" altLang="zh-CN" sz="4000" dirty="0">
                        <a:solidFill>
                          <a:srgbClr val="0070C0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rgbClr val="F669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altLang="zh-CN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  <a:cs typeface="+mn-ea"/>
                        <a:sym typeface="+mn-lt"/>
                      </a:endParaRPr>
                    </a:p>
                    <a:p>
                      <a:pPr algn="l"/>
                      <a:r>
                        <a:rPr lang="ko-KR" altLang="en-US" sz="2800" kern="1200" dirty="0" smtClean="0">
                          <a:solidFill>
                            <a:srgbClr val="F66996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  <a:cs typeface="+mn-ea"/>
                          <a:sym typeface="+mn-lt"/>
                        </a:rPr>
                        <a:t>본문</a:t>
                      </a:r>
                      <a:r>
                        <a:rPr lang="en-US" altLang="ko-KR" sz="2800" kern="1200" dirty="0" smtClean="0">
                          <a:solidFill>
                            <a:srgbClr val="F66996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  <a:cs typeface="+mn-ea"/>
                          <a:sym typeface="+mn-lt"/>
                        </a:rPr>
                        <a:t>1</a:t>
                      </a:r>
                      <a:endParaRPr lang="en-US" altLang="ko-KR" sz="2800" kern="1200" dirty="0">
                        <a:solidFill>
                          <a:srgbClr val="F66996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  <a:cs typeface="+mn-ea"/>
                        <a:sym typeface="+mn-lt"/>
                      </a:endParaRPr>
                    </a:p>
                    <a:p>
                      <a:pPr algn="l"/>
                      <a:endParaRPr lang="en-US" altLang="zh-CN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  <a:cs typeface="+mn-ea"/>
                        <a:sym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669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rgbClr val="0070C0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4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Batang" panose="02030600000101010101" pitchFamily="18" charset="-127"/>
                        <a:ea typeface="Batang" panose="02030600000101010101" pitchFamily="18" charset="-127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rgbClr val="F669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ko-KR" altLang="en-US" sz="2800" b="1" kern="1200" dirty="0" smtClean="0">
                          <a:solidFill>
                            <a:srgbClr val="F66996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  <a:cs typeface="+mn-ea"/>
                          <a:sym typeface="+mn-lt"/>
                        </a:rPr>
                        <a:t>연습</a:t>
                      </a:r>
                      <a:endParaRPr lang="zh-CN" altLang="en-US" sz="2800" b="1" kern="1200" dirty="0">
                        <a:solidFill>
                          <a:srgbClr val="F66996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  <a:cs typeface="+mn-ea"/>
                        <a:sym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669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rgbClr val="0070C0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rgbClr val="0070C0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rgbClr val="0070C0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zh-CN" altLang="en-US" sz="2800" b="1" kern="120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rgbClr val="0070C0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zh-CN" altLang="en-US" sz="2800" b="1" kern="120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rgbClr val="0070C0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rgbClr val="0070C0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zh-CN" altLang="en-US" sz="2800" b="1" kern="120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6560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4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Batang" panose="02030600000101010101" pitchFamily="18" charset="-127"/>
                        <a:ea typeface="Batang" panose="02030600000101010101" pitchFamily="18" charset="-127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rgbClr val="F669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ko-KR" altLang="en-US" sz="2800" b="1" kern="1200" dirty="0" smtClean="0">
                          <a:solidFill>
                            <a:srgbClr val="F66996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  <a:cs typeface="+mn-ea"/>
                          <a:sym typeface="+mn-lt"/>
                        </a:rPr>
                        <a:t>본문</a:t>
                      </a:r>
                      <a:r>
                        <a:rPr lang="en-US" altLang="ko-KR" sz="2800" b="1" kern="1200" dirty="0" smtClean="0">
                          <a:solidFill>
                            <a:srgbClr val="F66996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  <a:cs typeface="+mn-ea"/>
                          <a:sym typeface="+mn-lt"/>
                        </a:rPr>
                        <a:t>2</a:t>
                      </a:r>
                      <a:endParaRPr lang="zh-CN" altLang="en-US" sz="2800" b="1" kern="1200" dirty="0">
                        <a:solidFill>
                          <a:srgbClr val="F66996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  <a:cs typeface="+mn-ea"/>
                        <a:sym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669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rgbClr val="0070C0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4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Batang" panose="02030600000101010101" pitchFamily="18" charset="-127"/>
                        <a:ea typeface="Batang" panose="02030600000101010101" pitchFamily="18" charset="-127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rgbClr val="F669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ko-KR" altLang="en-US" sz="2800" b="1" kern="1200" dirty="0">
                          <a:solidFill>
                            <a:srgbClr val="F66996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  <a:cs typeface="+mn-ea"/>
                          <a:sym typeface="+mn-lt"/>
                        </a:rPr>
                        <a:t>보충 내용</a:t>
                      </a:r>
                      <a:endParaRPr lang="zh-CN" altLang="en-US" sz="2800" b="1" kern="1200" dirty="0">
                        <a:solidFill>
                          <a:srgbClr val="F66996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  <a:cs typeface="+mn-ea"/>
                        <a:sym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669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1167101" y="2164449"/>
            <a:ext cx="457200" cy="457200"/>
          </a:xfrm>
          <a:prstGeom prst="rect">
            <a:avLst/>
          </a:prstGeom>
          <a:solidFill>
            <a:srgbClr val="F669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solidFill>
                  <a:prstClr val="white"/>
                </a:solidFill>
                <a:ea typeface="宋体" panose="02010600030101010101" pitchFamily="2" charset="-122"/>
                <a:cs typeface="+mn-ea"/>
                <a:sym typeface="+mn-lt"/>
                <a:hlinkClick r:id="rId3" action="ppaction://hlinksldjump"/>
              </a:rPr>
              <a:t>1</a:t>
            </a:r>
            <a:endParaRPr lang="zh-CN" altLang="en-US" sz="2800" dirty="0">
              <a:solidFill>
                <a:prstClr val="white"/>
              </a:solidFill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167101" y="4319570"/>
            <a:ext cx="457200" cy="457200"/>
          </a:xfrm>
          <a:prstGeom prst="rect">
            <a:avLst/>
          </a:prstGeom>
          <a:solidFill>
            <a:srgbClr val="F669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en-US" altLang="zh-CN" sz="2800" b="1" dirty="0">
                <a:solidFill>
                  <a:prstClr val="white"/>
                </a:solidFill>
                <a:ea typeface="宋体" panose="02010600030101010101" pitchFamily="2" charset="-122"/>
                <a:cs typeface="+mn-ea"/>
                <a:sym typeface="+mn-lt"/>
                <a:hlinkClick r:id="rId4" action="ppaction://hlinksldjump"/>
              </a:rPr>
              <a:t>2</a:t>
            </a:r>
            <a:endParaRPr lang="en-US" altLang="zh-CN" sz="2800" b="1" dirty="0">
              <a:solidFill>
                <a:prstClr val="white"/>
              </a:solidFill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5193998" y="2164449"/>
            <a:ext cx="457200" cy="457200"/>
          </a:xfrm>
          <a:prstGeom prst="rect">
            <a:avLst/>
          </a:prstGeom>
          <a:solidFill>
            <a:srgbClr val="F669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en-US" altLang="zh-CN" sz="2800" b="1" dirty="0">
                <a:solidFill>
                  <a:prstClr val="white"/>
                </a:solidFill>
                <a:ea typeface="宋体" panose="02010600030101010101" pitchFamily="2" charset="-122"/>
                <a:cs typeface="+mn-ea"/>
                <a:sym typeface="+mn-lt"/>
                <a:hlinkClick r:id="rId6" action="ppaction://hlinksldjump"/>
              </a:rPr>
              <a:t>3</a:t>
            </a:r>
            <a:endParaRPr lang="en-US" altLang="zh-CN" sz="2800" b="1" dirty="0">
              <a:solidFill>
                <a:prstClr val="white"/>
              </a:solidFill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9" name="矩形 8">
            <a:hlinkClick r:id="rId7" action="ppaction://hlinksldjump"/>
          </p:cNvPr>
          <p:cNvSpPr/>
          <p:nvPr/>
        </p:nvSpPr>
        <p:spPr>
          <a:xfrm>
            <a:off x="5235966" y="4319570"/>
            <a:ext cx="457200" cy="457200"/>
          </a:xfrm>
          <a:prstGeom prst="rect">
            <a:avLst/>
          </a:prstGeom>
          <a:solidFill>
            <a:srgbClr val="F66996"/>
          </a:solidFill>
          <a:ln>
            <a:solidFill>
              <a:srgbClr val="F6699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en-US" altLang="zh-CN" sz="2800" b="1" dirty="0">
                <a:solidFill>
                  <a:prstClr val="white"/>
                </a:solidFill>
                <a:ea typeface="宋体" panose="02010600030101010101" pitchFamily="2" charset="-122"/>
                <a:cs typeface="+mn-ea"/>
                <a:sym typeface="+mn-lt"/>
                <a:hlinkClick r:id="rId8" action="ppaction://hlinksldjump"/>
              </a:rPr>
              <a:t>4</a:t>
            </a:r>
            <a:endParaRPr lang="en-US" altLang="zh-CN" sz="2800" b="1" dirty="0">
              <a:solidFill>
                <a:prstClr val="white"/>
              </a:solidFill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 rot="21075228">
            <a:off x="7157315" y="232528"/>
            <a:ext cx="1521022" cy="774306"/>
          </a:xfrm>
          <a:prstGeom prst="rect">
            <a:avLst/>
          </a:prstGeom>
          <a:solidFill>
            <a:srgbClr val="F66996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600" b="1" dirty="0">
                <a:solidFill>
                  <a:schemeClr val="tx1"/>
                </a:solidFill>
                <a:cs typeface="+mn-ea"/>
                <a:sym typeface="+mn-lt"/>
              </a:rPr>
              <a:t>목차</a:t>
            </a:r>
            <a:endParaRPr lang="zh-CN" altLang="en-US" sz="3600" b="1" dirty="0">
              <a:solidFill>
                <a:schemeClr val="tx1"/>
              </a:solidFill>
              <a:ea typeface="宋体" panose="02010600030101010101" pitchFamily="2" charset="-122"/>
              <a:cs typeface="+mn-ea"/>
              <a:sym typeface="+mn-lt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401782" y="969818"/>
            <a:ext cx="7022600" cy="22058"/>
          </a:xfrm>
          <a:prstGeom prst="line">
            <a:avLst/>
          </a:prstGeom>
          <a:ln w="44450">
            <a:solidFill>
              <a:srgbClr val="F66996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59749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44914" y="239274"/>
            <a:ext cx="7951710" cy="780321"/>
            <a:chOff x="544914" y="239274"/>
            <a:chExt cx="7951710" cy="780321"/>
          </a:xfrm>
        </p:grpSpPr>
        <p:sp>
          <p:nvSpPr>
            <p:cNvPr id="3" name="矩形 2"/>
            <p:cNvSpPr/>
            <p:nvPr/>
          </p:nvSpPr>
          <p:spPr>
            <a:xfrm rot="21075228">
              <a:off x="6894882" y="239274"/>
              <a:ext cx="1601742" cy="767210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연습</a:t>
              </a:r>
              <a:endParaRPr lang="en-US" altLang="ko-KR" sz="3200" b="1" dirty="0" smtClean="0">
                <a:solidFill>
                  <a:schemeClr val="bg1"/>
                </a:solidFill>
                <a:ea typeface="宋体" panose="02010600030101010101" pitchFamily="2" charset="-122"/>
                <a:cs typeface="+mn-ea"/>
                <a:sym typeface="+mn-lt"/>
              </a:endParaRPr>
            </a:p>
          </p:txBody>
        </p:sp>
        <p:cxnSp>
          <p:nvCxnSpPr>
            <p:cNvPr id="4" name="直接连接符 3"/>
            <p:cNvCxnSpPr/>
            <p:nvPr/>
          </p:nvCxnSpPr>
          <p:spPr>
            <a:xfrm flipV="1">
              <a:off x="544914" y="1019265"/>
              <a:ext cx="6528935" cy="330"/>
            </a:xfrm>
            <a:prstGeom prst="line">
              <a:avLst/>
            </a:prstGeom>
            <a:ln w="44450">
              <a:solidFill>
                <a:srgbClr val="00B0F0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矩形 4"/>
          <p:cNvSpPr/>
          <p:nvPr/>
        </p:nvSpPr>
        <p:spPr>
          <a:xfrm>
            <a:off x="544914" y="1292704"/>
            <a:ext cx="8520281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3.</a:t>
            </a:r>
            <a:r>
              <a:rPr lang="ko-KR" altLang="en-US" sz="2800" dirty="0"/>
              <a:t> ‘～는 데’ 를 이용하여 보기와 같이 다음 </a:t>
            </a:r>
            <a:r>
              <a:rPr lang="ko-KR" altLang="en-US" sz="2800" dirty="0" smtClean="0"/>
              <a:t>대화를</a:t>
            </a:r>
            <a:endParaRPr lang="en-US" altLang="ko-KR" sz="2800" dirty="0" smtClean="0"/>
          </a:p>
          <a:p>
            <a:r>
              <a:rPr lang="ko-KR" altLang="en-US" sz="2800" dirty="0" smtClean="0"/>
              <a:t> </a:t>
            </a:r>
            <a:r>
              <a:rPr lang="ko-KR" altLang="en-US" sz="2800" dirty="0"/>
              <a:t>완성해 보세요</a:t>
            </a:r>
            <a:r>
              <a:rPr lang="en-US" altLang="ko-KR" sz="2800" dirty="0"/>
              <a:t>.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30153" y="2292795"/>
            <a:ext cx="7815487" cy="181588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ko-KR" altLang="en-US" sz="2800" dirty="0">
                <a:solidFill>
                  <a:srgbClr val="0070C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보기</a:t>
            </a:r>
            <a:r>
              <a:rPr lang="ko-KR" altLang="en-US" sz="2800" dirty="0">
                <a:latin typeface="Batang" panose="02030600000101010101" pitchFamily="18" charset="-127"/>
                <a:ea typeface="Batang" panose="02030600000101010101" pitchFamily="18" charset="-127"/>
              </a:rPr>
              <a:t> </a:t>
            </a:r>
            <a:endParaRPr lang="en-US" altLang="ko-KR" sz="2800" dirty="0" smtClean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r>
              <a:rPr lang="ko-KR" altLang="en-US" sz="2800" dirty="0"/>
              <a:t>양메이</a:t>
            </a:r>
            <a:r>
              <a:rPr lang="en-US" altLang="ko-KR" sz="2800" dirty="0"/>
              <a:t>: </a:t>
            </a:r>
            <a:r>
              <a:rPr lang="ko-KR" altLang="en-US" sz="2800" dirty="0"/>
              <a:t>이 사전을 보면 뭐가 좋나요</a:t>
            </a:r>
            <a:r>
              <a:rPr lang="en-US" altLang="ko-KR" sz="2800" dirty="0"/>
              <a:t>?</a:t>
            </a:r>
          </a:p>
          <a:p>
            <a:r>
              <a:rPr lang="ko-KR" altLang="en-US" sz="2800" dirty="0"/>
              <a:t>김지은</a:t>
            </a:r>
            <a:r>
              <a:rPr lang="en-US" altLang="ko-KR" sz="2800" dirty="0"/>
              <a:t>: </a:t>
            </a:r>
            <a:r>
              <a:rPr lang="ko-KR" altLang="en-US" sz="2800" u="sng" dirty="0"/>
              <a:t>많은 단어를 외울 수 있는 데 이점이 있어요</a:t>
            </a:r>
            <a:r>
              <a:rPr lang="en-US" altLang="ko-KR" sz="2800" u="sng" dirty="0"/>
              <a:t>.</a:t>
            </a:r>
            <a:endParaRPr lang="zh-CN" altLang="en-US" sz="2800" u="sng" dirty="0"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30154" y="4318463"/>
            <a:ext cx="772011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400" dirty="0" smtClean="0">
                <a:latin typeface="Batang" panose="02030600000101010101" pitchFamily="18" charset="-127"/>
                <a:ea typeface="Batang" panose="02030600000101010101" pitchFamily="18" charset="-127"/>
              </a:rPr>
              <a:t>1.</a:t>
            </a:r>
            <a:r>
              <a:rPr lang="ko-KR" altLang="en-US" sz="2400" dirty="0"/>
              <a:t> 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웨이빈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: 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어떻게 자산을</a:t>
            </a:r>
          </a:p>
          <a:p>
            <a:pPr>
              <a:lnSpc>
                <a:spcPct val="150000"/>
              </a:lnSpc>
            </a:pP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사장님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: 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저는 주식으로 자산을 </a:t>
            </a:r>
            <a:r>
              <a:rPr lang="ko-KR" altLang="en-US" sz="2400" dirty="0" smtClean="0">
                <a:latin typeface="Batang" panose="02030600000101010101" pitchFamily="18" charset="-127"/>
                <a:ea typeface="Batang" panose="02030600000101010101" pitchFamily="18" charset="-127"/>
              </a:rPr>
              <a:t>늘렸습니다</a:t>
            </a:r>
            <a:r>
              <a:rPr lang="en-US" altLang="ko-KR" sz="2400" dirty="0" smtClean="0">
                <a:latin typeface="Batang" panose="02030600000101010101" pitchFamily="18" charset="-127"/>
                <a:ea typeface="Batang" panose="02030600000101010101" pitchFamily="18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2400" dirty="0" smtClean="0"/>
              <a:t>2.</a:t>
            </a:r>
            <a:r>
              <a:rPr lang="ko-KR" altLang="en-US" sz="2400" dirty="0" smtClean="0"/>
              <a:t>양메이</a:t>
            </a:r>
            <a:r>
              <a:rPr lang="en-US" altLang="ko-KR" sz="2400" dirty="0"/>
              <a:t>: </a:t>
            </a:r>
            <a:r>
              <a:rPr lang="ko-KR" altLang="en-US" sz="2400" dirty="0"/>
              <a:t>그렇게 많은 돈을 모아서 어디에 쓰려고 해요</a:t>
            </a:r>
            <a:r>
              <a:rPr lang="en-US" altLang="ko-KR" sz="2400" dirty="0"/>
              <a:t>?</a:t>
            </a:r>
          </a:p>
          <a:p>
            <a:pPr>
              <a:lnSpc>
                <a:spcPct val="150000"/>
              </a:lnSpc>
            </a:pPr>
            <a:r>
              <a:rPr lang="ko-KR" altLang="en-US" sz="2400" dirty="0"/>
              <a:t>정성민</a:t>
            </a:r>
            <a:r>
              <a:rPr lang="en-US" altLang="ko-KR" sz="2400" dirty="0"/>
              <a:t>: </a:t>
            </a:r>
            <a:r>
              <a:rPr lang="ko-KR" altLang="en-US" sz="2400" dirty="0"/>
              <a:t>불우한 사람들을</a:t>
            </a:r>
            <a:endParaRPr lang="en-US" altLang="ko-KR" sz="2400" dirty="0" smtClean="0"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4122271" y="4108677"/>
            <a:ext cx="4416594" cy="769441"/>
            <a:chOff x="2973628" y="3391328"/>
            <a:chExt cx="4416594" cy="769441"/>
          </a:xfrm>
        </p:grpSpPr>
        <p:sp>
          <p:nvSpPr>
            <p:cNvPr id="11" name="矩形 10"/>
            <p:cNvSpPr/>
            <p:nvPr/>
          </p:nvSpPr>
          <p:spPr>
            <a:xfrm>
              <a:off x="2973628" y="3391328"/>
              <a:ext cx="4416594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ko-KR" altLang="en-US" sz="4400" dirty="0">
                  <a:sym typeface="Symbol"/>
                </a:rPr>
                <a:t></a:t>
              </a:r>
              <a:endParaRPr lang="zh-CN" altLang="en-US" sz="4400" dirty="0"/>
            </a:p>
          </p:txBody>
        </p:sp>
        <p:sp>
          <p:nvSpPr>
            <p:cNvPr id="12" name="矩形 11"/>
            <p:cNvSpPr/>
            <p:nvPr/>
          </p:nvSpPr>
          <p:spPr>
            <a:xfrm>
              <a:off x="4670647" y="3391328"/>
              <a:ext cx="2441694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ko-KR" altLang="en-US" sz="4400" dirty="0" smtClean="0">
                  <a:sym typeface="Symbol"/>
                </a:rPr>
                <a:t></a:t>
              </a:r>
              <a:endParaRPr lang="zh-CN" altLang="en-US" sz="4400" dirty="0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4033678" y="5777149"/>
            <a:ext cx="4416594" cy="769441"/>
            <a:chOff x="2973628" y="3391328"/>
            <a:chExt cx="4416594" cy="769441"/>
          </a:xfrm>
        </p:grpSpPr>
        <p:sp>
          <p:nvSpPr>
            <p:cNvPr id="14" name="矩形 13"/>
            <p:cNvSpPr/>
            <p:nvPr/>
          </p:nvSpPr>
          <p:spPr>
            <a:xfrm>
              <a:off x="2973628" y="3391328"/>
              <a:ext cx="4416594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ko-KR" altLang="en-US" sz="4400" dirty="0">
                  <a:sym typeface="Symbol"/>
                </a:rPr>
                <a:t></a:t>
              </a:r>
              <a:endParaRPr lang="zh-CN" altLang="en-US" sz="4400" dirty="0"/>
            </a:p>
          </p:txBody>
        </p:sp>
        <p:sp>
          <p:nvSpPr>
            <p:cNvPr id="15" name="矩形 14"/>
            <p:cNvSpPr/>
            <p:nvPr/>
          </p:nvSpPr>
          <p:spPr>
            <a:xfrm>
              <a:off x="4670647" y="3391328"/>
              <a:ext cx="2441694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ko-KR" altLang="en-US" sz="4400" dirty="0" smtClean="0">
                  <a:sym typeface="Symbol"/>
                </a:rPr>
                <a:t></a:t>
              </a:r>
              <a:endParaRPr lang="zh-CN" altLang="en-US" sz="4400" dirty="0"/>
            </a:p>
          </p:txBody>
        </p:sp>
      </p:grpSp>
      <p:sp>
        <p:nvSpPr>
          <p:cNvPr id="16" name="矩形 15"/>
          <p:cNvSpPr/>
          <p:nvPr/>
        </p:nvSpPr>
        <p:spPr>
          <a:xfrm>
            <a:off x="4203410" y="4351529"/>
            <a:ext cx="650933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늘리는 데 성공하였습니까</a:t>
            </a:r>
            <a:r>
              <a:rPr lang="en-US" altLang="ko-KR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?</a:t>
            </a:r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4203410" y="6084925"/>
            <a:ext cx="650933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돕는 데 쓰려고 해요</a:t>
            </a:r>
            <a:r>
              <a:rPr lang="en-US" altLang="ko-KR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.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78757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562817" y="4918351"/>
            <a:ext cx="4416594" cy="769441"/>
            <a:chOff x="2973628" y="3391328"/>
            <a:chExt cx="4416594" cy="769441"/>
          </a:xfrm>
        </p:grpSpPr>
        <p:sp>
          <p:nvSpPr>
            <p:cNvPr id="4" name="矩形 3"/>
            <p:cNvSpPr/>
            <p:nvPr/>
          </p:nvSpPr>
          <p:spPr>
            <a:xfrm>
              <a:off x="2973628" y="3391328"/>
              <a:ext cx="4416594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ko-KR" altLang="en-US" sz="4400" dirty="0">
                  <a:sym typeface="Symbol"/>
                </a:rPr>
                <a:t></a:t>
              </a:r>
              <a:endParaRPr lang="zh-CN" altLang="en-US" sz="4400" dirty="0"/>
            </a:p>
          </p:txBody>
        </p:sp>
        <p:sp>
          <p:nvSpPr>
            <p:cNvPr id="5" name="矩形 4"/>
            <p:cNvSpPr/>
            <p:nvPr/>
          </p:nvSpPr>
          <p:spPr>
            <a:xfrm>
              <a:off x="4670647" y="3391328"/>
              <a:ext cx="2441694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ko-KR" altLang="en-US" sz="4400" dirty="0" smtClean="0">
                  <a:sym typeface="Symbol"/>
                </a:rPr>
                <a:t></a:t>
              </a:r>
              <a:endParaRPr lang="zh-CN" altLang="en-US" sz="4400" dirty="0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712943" y="3187118"/>
            <a:ext cx="4416594" cy="769441"/>
            <a:chOff x="2973628" y="3391328"/>
            <a:chExt cx="4416594" cy="769441"/>
          </a:xfrm>
        </p:grpSpPr>
        <p:sp>
          <p:nvSpPr>
            <p:cNvPr id="10" name="矩形 9"/>
            <p:cNvSpPr/>
            <p:nvPr/>
          </p:nvSpPr>
          <p:spPr>
            <a:xfrm>
              <a:off x="2973628" y="3391328"/>
              <a:ext cx="4416594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ko-KR" altLang="en-US" sz="4400" dirty="0">
                  <a:sym typeface="Symbol"/>
                </a:rPr>
                <a:t></a:t>
              </a:r>
              <a:endParaRPr lang="zh-CN" altLang="en-US" sz="4400" dirty="0"/>
            </a:p>
          </p:txBody>
        </p:sp>
        <p:sp>
          <p:nvSpPr>
            <p:cNvPr id="11" name="矩形 10"/>
            <p:cNvSpPr/>
            <p:nvPr/>
          </p:nvSpPr>
          <p:spPr>
            <a:xfrm>
              <a:off x="4670647" y="3391328"/>
              <a:ext cx="2441694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ko-KR" altLang="en-US" sz="4400" dirty="0" smtClean="0">
                  <a:sym typeface="Symbol"/>
                </a:rPr>
                <a:t></a:t>
              </a:r>
              <a:endParaRPr lang="zh-CN" altLang="en-US" sz="4400" dirty="0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107631" y="1636835"/>
            <a:ext cx="4416594" cy="769441"/>
            <a:chOff x="2973628" y="3391328"/>
            <a:chExt cx="4416594" cy="769441"/>
          </a:xfrm>
        </p:grpSpPr>
        <p:sp>
          <p:nvSpPr>
            <p:cNvPr id="13" name="矩形 12"/>
            <p:cNvSpPr/>
            <p:nvPr/>
          </p:nvSpPr>
          <p:spPr>
            <a:xfrm>
              <a:off x="2973628" y="3391328"/>
              <a:ext cx="4416594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ko-KR" altLang="en-US" sz="4400" dirty="0">
                  <a:sym typeface="Symbol"/>
                </a:rPr>
                <a:t></a:t>
              </a:r>
              <a:endParaRPr lang="zh-CN" altLang="en-US" sz="4400" dirty="0"/>
            </a:p>
          </p:txBody>
        </p:sp>
        <p:sp>
          <p:nvSpPr>
            <p:cNvPr id="14" name="矩形 13"/>
            <p:cNvSpPr/>
            <p:nvPr/>
          </p:nvSpPr>
          <p:spPr>
            <a:xfrm>
              <a:off x="4670647" y="3391328"/>
              <a:ext cx="2441694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ko-KR" altLang="en-US" sz="4400" dirty="0" smtClean="0">
                  <a:sym typeface="Symbol"/>
                </a:rPr>
                <a:t></a:t>
              </a:r>
              <a:endParaRPr lang="zh-CN" altLang="en-US" sz="4400" dirty="0"/>
            </a:p>
          </p:txBody>
        </p:sp>
      </p:grpSp>
      <p:sp>
        <p:nvSpPr>
          <p:cNvPr id="15" name="矩形 14"/>
          <p:cNvSpPr/>
          <p:nvPr/>
        </p:nvSpPr>
        <p:spPr>
          <a:xfrm>
            <a:off x="544914" y="1235163"/>
            <a:ext cx="7720118" cy="44526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400" dirty="0" smtClean="0">
                <a:latin typeface="Batang" panose="02030600000101010101" pitchFamily="18" charset="-127"/>
                <a:ea typeface="Batang" panose="02030600000101010101" pitchFamily="18" charset="-127"/>
              </a:rPr>
              <a:t>3.</a:t>
            </a:r>
            <a:r>
              <a:rPr lang="ko-KR" altLang="en-US" sz="2400" dirty="0" smtClean="0"/>
              <a:t> </a:t>
            </a:r>
            <a:r>
              <a:rPr lang="ko-KR" altLang="en-US" sz="2400" dirty="0"/>
              <a:t>선생님</a:t>
            </a:r>
            <a:r>
              <a:rPr lang="en-US" altLang="ko-KR" sz="2400" dirty="0"/>
              <a:t>: </a:t>
            </a:r>
            <a:r>
              <a:rPr lang="ko-KR" altLang="en-US" sz="2400" dirty="0"/>
              <a:t>그렇게 해서 결승전에서 우승할 수 있겠어요</a:t>
            </a:r>
            <a:r>
              <a:rPr lang="en-US" altLang="ko-KR" sz="2400" dirty="0"/>
              <a:t>?</a:t>
            </a:r>
          </a:p>
          <a:p>
            <a:pPr>
              <a:lnSpc>
                <a:spcPct val="150000"/>
              </a:lnSpc>
            </a:pPr>
            <a:r>
              <a:rPr lang="ko-KR" altLang="en-US" sz="2400" dirty="0"/>
              <a:t>웨이빈</a:t>
            </a:r>
            <a:r>
              <a:rPr lang="en-US" altLang="ko-KR" sz="2400" dirty="0"/>
              <a:t>: </a:t>
            </a:r>
            <a:r>
              <a:rPr lang="ko-KR" altLang="en-US" sz="2400" dirty="0" smtClean="0"/>
              <a:t>결승전에서</a:t>
            </a:r>
            <a:endParaRPr lang="en-US" altLang="ko-KR" sz="2400" dirty="0" smtClean="0"/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Batang" panose="02030600000101010101" pitchFamily="18" charset="-127"/>
                <a:ea typeface="Batang" panose="02030600000101010101" pitchFamily="18" charset="-127"/>
              </a:rPr>
              <a:t>4.</a:t>
            </a:r>
            <a:r>
              <a:rPr lang="ko-KR" altLang="en-US" sz="2400" dirty="0"/>
              <a:t> 사장님</a:t>
            </a:r>
            <a:r>
              <a:rPr lang="en-US" altLang="ko-KR" sz="2400" dirty="0"/>
              <a:t>: </a:t>
            </a:r>
            <a:r>
              <a:rPr lang="ko-KR" altLang="en-US" sz="2400" dirty="0"/>
              <a:t>무엇보다 가장 중요한 것은 팀원들의 업무 실력이네</a:t>
            </a:r>
            <a:r>
              <a:rPr lang="en-US" altLang="ko-KR" sz="2400" dirty="0"/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2400" dirty="0"/>
              <a:t>헤럴드</a:t>
            </a:r>
            <a:r>
              <a:rPr lang="en-US" altLang="ko-KR" sz="2400" dirty="0"/>
              <a:t>: </a:t>
            </a:r>
            <a:r>
              <a:rPr lang="ko-KR" altLang="en-US" sz="2400" dirty="0"/>
              <a:t>네</a:t>
            </a:r>
            <a:r>
              <a:rPr lang="en-US" altLang="ko-KR" sz="2400" dirty="0"/>
              <a:t>, </a:t>
            </a:r>
            <a:r>
              <a:rPr lang="ko-KR" altLang="en-US" sz="2400" dirty="0"/>
              <a:t>업무 </a:t>
            </a:r>
            <a:r>
              <a:rPr lang="ko-KR" altLang="en-US" sz="2400" dirty="0" smtClean="0"/>
              <a:t>실력을</a:t>
            </a:r>
            <a:endParaRPr lang="en-US" altLang="ko-KR" sz="2400" dirty="0" smtClean="0"/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Batang" panose="02030600000101010101" pitchFamily="18" charset="-127"/>
                <a:ea typeface="Batang" panose="02030600000101010101" pitchFamily="18" charset="-127"/>
              </a:rPr>
              <a:t>5.</a:t>
            </a:r>
            <a:r>
              <a:rPr lang="ko-KR" altLang="en-US" sz="2400" dirty="0"/>
              <a:t> 양메이</a:t>
            </a:r>
            <a:r>
              <a:rPr lang="en-US" altLang="ko-KR" sz="2400" dirty="0"/>
              <a:t>: </a:t>
            </a:r>
            <a:r>
              <a:rPr lang="ko-KR" altLang="en-US" sz="2400" dirty="0"/>
              <a:t>미식가인가 봐요</a:t>
            </a:r>
            <a:r>
              <a:rPr lang="en-US" altLang="ko-KR" sz="2400" dirty="0"/>
              <a:t>. </a:t>
            </a:r>
            <a:r>
              <a:rPr lang="ko-KR" altLang="en-US" sz="2400" dirty="0"/>
              <a:t>요리에 굉장히 관심이 많은 것 같아요</a:t>
            </a:r>
            <a:r>
              <a:rPr lang="en-US" altLang="ko-KR" sz="2400" dirty="0"/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2400" dirty="0"/>
              <a:t>카오리</a:t>
            </a:r>
            <a:r>
              <a:rPr lang="en-US" altLang="ko-KR" sz="2400" dirty="0"/>
              <a:t>: </a:t>
            </a:r>
            <a:r>
              <a:rPr lang="ko-KR" altLang="en-US" sz="2400" dirty="0"/>
              <a:t>아니에요</a:t>
            </a:r>
            <a:r>
              <a:rPr lang="en-US" altLang="ko-KR" sz="2400" dirty="0"/>
              <a:t>. </a:t>
            </a:r>
            <a:r>
              <a:rPr lang="ko-KR" altLang="en-US" sz="2400" dirty="0"/>
              <a:t>다만</a:t>
            </a:r>
            <a:endParaRPr lang="en-US" altLang="zh-CN" sz="2400" dirty="0"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712943" y="5226127"/>
            <a:ext cx="650933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먹는 데 관심을 가졌을 뿐이에요</a:t>
            </a:r>
            <a:r>
              <a:rPr lang="en-US" altLang="ko-KR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.</a:t>
            </a:r>
            <a:endParaRPr lang="zh-CN" altLang="en-US" b="1" dirty="0"/>
          </a:p>
        </p:txBody>
      </p:sp>
      <p:sp>
        <p:nvSpPr>
          <p:cNvPr id="20" name="矩形 19"/>
          <p:cNvSpPr/>
          <p:nvPr/>
        </p:nvSpPr>
        <p:spPr>
          <a:xfrm>
            <a:off x="3819181" y="3461477"/>
            <a:ext cx="650933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향상시키는 데 최선을 다 하겠습니다</a:t>
            </a:r>
            <a:r>
              <a:rPr lang="en-US" altLang="ko-KR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.</a:t>
            </a:r>
            <a:endParaRPr lang="zh-CN" altLang="en-US" dirty="0"/>
          </a:p>
        </p:txBody>
      </p:sp>
      <p:sp>
        <p:nvSpPr>
          <p:cNvPr id="21" name="矩形 20"/>
          <p:cNvSpPr/>
          <p:nvPr/>
        </p:nvSpPr>
        <p:spPr>
          <a:xfrm>
            <a:off x="3107631" y="1944610"/>
            <a:ext cx="650933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우승하는 데 목숨을 걸겠습니다</a:t>
            </a:r>
            <a:r>
              <a:rPr lang="en-US" altLang="ko-KR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.</a:t>
            </a:r>
            <a:endParaRPr lang="zh-CN" altLang="en-US" dirty="0"/>
          </a:p>
        </p:txBody>
      </p:sp>
      <p:grpSp>
        <p:nvGrpSpPr>
          <p:cNvPr id="23" name="组合 22"/>
          <p:cNvGrpSpPr/>
          <p:nvPr/>
        </p:nvGrpSpPr>
        <p:grpSpPr>
          <a:xfrm>
            <a:off x="544914" y="239274"/>
            <a:ext cx="7951710" cy="780321"/>
            <a:chOff x="544914" y="239274"/>
            <a:chExt cx="7951710" cy="780321"/>
          </a:xfrm>
        </p:grpSpPr>
        <p:sp>
          <p:nvSpPr>
            <p:cNvPr id="24" name="矩形 23"/>
            <p:cNvSpPr/>
            <p:nvPr/>
          </p:nvSpPr>
          <p:spPr>
            <a:xfrm rot="21075228">
              <a:off x="6894882" y="239274"/>
              <a:ext cx="1601742" cy="767210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연습</a:t>
              </a:r>
              <a:endParaRPr lang="en-US" altLang="ko-KR" sz="3200" b="1" dirty="0" smtClean="0">
                <a:solidFill>
                  <a:schemeClr val="bg1"/>
                </a:solidFill>
                <a:ea typeface="宋体" panose="02010600030101010101" pitchFamily="2" charset="-122"/>
                <a:cs typeface="+mn-ea"/>
                <a:sym typeface="+mn-lt"/>
              </a:endParaRPr>
            </a:p>
          </p:txBody>
        </p:sp>
        <p:cxnSp>
          <p:nvCxnSpPr>
            <p:cNvPr id="25" name="直接连接符 24"/>
            <p:cNvCxnSpPr/>
            <p:nvPr/>
          </p:nvCxnSpPr>
          <p:spPr>
            <a:xfrm flipV="1">
              <a:off x="544914" y="1019265"/>
              <a:ext cx="6528935" cy="330"/>
            </a:xfrm>
            <a:prstGeom prst="line">
              <a:avLst/>
            </a:prstGeom>
            <a:ln w="44450">
              <a:solidFill>
                <a:srgbClr val="00B0F0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722702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544914" y="1292704"/>
            <a:ext cx="8161209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4.</a:t>
            </a:r>
            <a:r>
              <a:rPr lang="ko-KR" altLang="en-US" sz="2800" dirty="0" smtClean="0"/>
              <a:t> </a:t>
            </a:r>
            <a:r>
              <a:rPr lang="ko-KR" altLang="en-US" sz="2800" dirty="0"/>
              <a:t>‘하긴’ 을 이용하여 보기와 같이 다음 대화를 </a:t>
            </a:r>
            <a:endParaRPr lang="en-US" altLang="ko-KR" sz="2800" dirty="0" smtClean="0"/>
          </a:p>
          <a:p>
            <a:r>
              <a:rPr lang="ko-KR" altLang="en-US" sz="2800" dirty="0" smtClean="0"/>
              <a:t>완성해 </a:t>
            </a:r>
            <a:r>
              <a:rPr lang="ko-KR" altLang="en-US" sz="2800" dirty="0"/>
              <a:t>보세요</a:t>
            </a:r>
            <a:r>
              <a:rPr lang="en-US" altLang="ko-KR" sz="2800" dirty="0"/>
              <a:t>.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30153" y="2292795"/>
            <a:ext cx="8509381" cy="181588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ko-KR" altLang="en-US" sz="2800" dirty="0">
                <a:solidFill>
                  <a:srgbClr val="0070C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보기</a:t>
            </a:r>
            <a:r>
              <a:rPr lang="ko-KR" altLang="en-US" sz="2800" dirty="0">
                <a:latin typeface="Batang" panose="02030600000101010101" pitchFamily="18" charset="-127"/>
                <a:ea typeface="Batang" panose="02030600000101010101" pitchFamily="18" charset="-127"/>
              </a:rPr>
              <a:t> </a:t>
            </a:r>
            <a:endParaRPr lang="en-US" altLang="ko-KR" sz="2800" dirty="0" smtClean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r>
              <a:rPr lang="ko-KR" altLang="en-US" sz="2800" dirty="0"/>
              <a:t>양메이</a:t>
            </a:r>
            <a:r>
              <a:rPr lang="en-US" altLang="ko-KR" sz="2800" dirty="0"/>
              <a:t>: </a:t>
            </a:r>
            <a:r>
              <a:rPr lang="ko-KR" altLang="en-US" sz="2800" dirty="0"/>
              <a:t>한국어가 너무 어려워서 포기하고 싶어요</a:t>
            </a:r>
            <a:r>
              <a:rPr lang="en-US" altLang="ko-KR" sz="2800" dirty="0"/>
              <a:t>.</a:t>
            </a:r>
          </a:p>
          <a:p>
            <a:r>
              <a:rPr lang="ko-KR" altLang="en-US" sz="2800" dirty="0"/>
              <a:t>김지은</a:t>
            </a:r>
            <a:r>
              <a:rPr lang="en-US" altLang="ko-KR" sz="2800" dirty="0"/>
              <a:t>: </a:t>
            </a:r>
            <a:r>
              <a:rPr lang="ko-KR" altLang="en-US" sz="2800" u="sng" dirty="0"/>
              <a:t>하긴 한국어가 어렵긴 해요</a:t>
            </a:r>
            <a:r>
              <a:rPr lang="en-US" altLang="ko-KR" sz="2800" u="sng" dirty="0"/>
              <a:t>. </a:t>
            </a:r>
            <a:r>
              <a:rPr lang="ko-KR" altLang="en-US" sz="2800" u="sng" dirty="0"/>
              <a:t>하지만 포기는 하지 마세요</a:t>
            </a:r>
            <a:r>
              <a:rPr lang="en-US" altLang="ko-KR" sz="2800" u="sng" dirty="0"/>
              <a:t>.</a:t>
            </a:r>
            <a:endParaRPr lang="zh-CN" altLang="en-US" sz="2800" u="sng" dirty="0"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30153" y="4114447"/>
            <a:ext cx="772011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400" dirty="0" smtClean="0">
                <a:latin typeface="Batang" panose="02030600000101010101" pitchFamily="18" charset="-127"/>
                <a:ea typeface="Batang" panose="02030600000101010101" pitchFamily="18" charset="-127"/>
              </a:rPr>
              <a:t>1.</a:t>
            </a:r>
            <a:r>
              <a:rPr lang="ko-KR" altLang="en-US" sz="2400" dirty="0"/>
              <a:t> 웨이빈</a:t>
            </a:r>
            <a:r>
              <a:rPr lang="en-US" altLang="ko-KR" sz="2400" dirty="0"/>
              <a:t>: </a:t>
            </a:r>
            <a:r>
              <a:rPr lang="ko-KR" altLang="en-US" sz="2400" dirty="0"/>
              <a:t>김치가 너무 매워서 못 먹겠어요</a:t>
            </a:r>
            <a:r>
              <a:rPr lang="en-US" altLang="ko-KR" sz="2400" dirty="0"/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2400" dirty="0"/>
              <a:t>정성민</a:t>
            </a:r>
            <a:r>
              <a:rPr lang="en-US" altLang="ko-KR" sz="2400" dirty="0"/>
              <a:t>:</a:t>
            </a:r>
          </a:p>
          <a:p>
            <a:pPr>
              <a:lnSpc>
                <a:spcPct val="150000"/>
              </a:lnSpc>
            </a:pPr>
            <a:r>
              <a:rPr lang="en-US" altLang="ko-KR" sz="2400" dirty="0" smtClean="0"/>
              <a:t>2.</a:t>
            </a:r>
            <a:r>
              <a:rPr lang="ko-KR" altLang="en-US" sz="2400" dirty="0" smtClean="0"/>
              <a:t> </a:t>
            </a:r>
            <a:r>
              <a:rPr lang="ko-KR" altLang="en-US" sz="2400" dirty="0"/>
              <a:t>양메이</a:t>
            </a:r>
            <a:r>
              <a:rPr lang="en-US" altLang="ko-KR" sz="2400" dirty="0"/>
              <a:t>: </a:t>
            </a:r>
            <a:r>
              <a:rPr lang="ko-KR" altLang="en-US" sz="2400" dirty="0"/>
              <a:t>지은 씨 성격이 너무 내성적이라서 친해지기 힘들어요</a:t>
            </a:r>
            <a:r>
              <a:rPr lang="en-US" altLang="ko-KR" sz="2400" dirty="0"/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2400" dirty="0"/>
              <a:t>카오리</a:t>
            </a:r>
            <a:r>
              <a:rPr lang="en-US" altLang="ko-KR" sz="2400" dirty="0"/>
              <a:t>:</a:t>
            </a:r>
            <a:endParaRPr lang="en-US" altLang="ko-KR" sz="2400" dirty="0" smtClean="0"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821909" y="4493397"/>
            <a:ext cx="4416594" cy="769441"/>
            <a:chOff x="2973628" y="3391328"/>
            <a:chExt cx="4416594" cy="769441"/>
          </a:xfrm>
        </p:grpSpPr>
        <p:sp>
          <p:nvSpPr>
            <p:cNvPr id="11" name="矩形 10"/>
            <p:cNvSpPr/>
            <p:nvPr/>
          </p:nvSpPr>
          <p:spPr>
            <a:xfrm>
              <a:off x="2973628" y="3391328"/>
              <a:ext cx="4416594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ko-KR" altLang="en-US" sz="4400" dirty="0">
                  <a:sym typeface="Symbol"/>
                </a:rPr>
                <a:t></a:t>
              </a:r>
              <a:endParaRPr lang="zh-CN" altLang="en-US" sz="4400" dirty="0"/>
            </a:p>
          </p:txBody>
        </p:sp>
        <p:sp>
          <p:nvSpPr>
            <p:cNvPr id="12" name="矩形 11"/>
            <p:cNvSpPr/>
            <p:nvPr/>
          </p:nvSpPr>
          <p:spPr>
            <a:xfrm>
              <a:off x="4670647" y="3391328"/>
              <a:ext cx="2441694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ko-KR" altLang="en-US" sz="4400" dirty="0" smtClean="0">
                  <a:sym typeface="Symbol"/>
                </a:rPr>
                <a:t></a:t>
              </a:r>
              <a:endParaRPr lang="zh-CN" altLang="en-US" sz="4400" dirty="0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713558" y="6088559"/>
            <a:ext cx="4416594" cy="769441"/>
            <a:chOff x="2973628" y="3391328"/>
            <a:chExt cx="4416594" cy="769441"/>
          </a:xfrm>
        </p:grpSpPr>
        <p:sp>
          <p:nvSpPr>
            <p:cNvPr id="14" name="矩形 13"/>
            <p:cNvSpPr/>
            <p:nvPr/>
          </p:nvSpPr>
          <p:spPr>
            <a:xfrm>
              <a:off x="2973628" y="3391328"/>
              <a:ext cx="4416594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ko-KR" altLang="en-US" sz="4400" dirty="0">
                  <a:sym typeface="Symbol"/>
                </a:rPr>
                <a:t></a:t>
              </a:r>
              <a:endParaRPr lang="zh-CN" altLang="en-US" sz="4400" dirty="0"/>
            </a:p>
          </p:txBody>
        </p:sp>
        <p:sp>
          <p:nvSpPr>
            <p:cNvPr id="15" name="矩形 14"/>
            <p:cNvSpPr/>
            <p:nvPr/>
          </p:nvSpPr>
          <p:spPr>
            <a:xfrm>
              <a:off x="4670647" y="3391328"/>
              <a:ext cx="2441694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ko-KR" altLang="en-US" sz="4400" dirty="0" smtClean="0">
                  <a:sym typeface="Symbol"/>
                </a:rPr>
                <a:t></a:t>
              </a:r>
              <a:endParaRPr lang="zh-CN" altLang="en-US" sz="4400" dirty="0"/>
            </a:p>
          </p:txBody>
        </p:sp>
      </p:grpSp>
      <p:sp>
        <p:nvSpPr>
          <p:cNvPr id="16" name="矩形 15"/>
          <p:cNvSpPr/>
          <p:nvPr/>
        </p:nvSpPr>
        <p:spPr>
          <a:xfrm>
            <a:off x="1940936" y="4770396"/>
            <a:ext cx="650933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하긴 김치가 맵긴 해요</a:t>
            </a:r>
            <a:r>
              <a:rPr lang="en-US" altLang="ko-KR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.</a:t>
            </a:r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1821909" y="6097544"/>
            <a:ext cx="650933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0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하긴 지은 씨 성격이 내성적이긴 해요</a:t>
            </a:r>
            <a:r>
              <a:rPr lang="en-US" altLang="ko-KR" sz="20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. </a:t>
            </a:r>
            <a:r>
              <a:rPr lang="ko-KR" altLang="en-US" sz="20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하지만 시간이 지나면 친해질 수 있을 거예요</a:t>
            </a:r>
            <a:r>
              <a:rPr lang="en-US" altLang="ko-KR" sz="20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.</a:t>
            </a:r>
            <a:endParaRPr lang="zh-CN" altLang="en-US" sz="1600" dirty="0"/>
          </a:p>
        </p:txBody>
      </p:sp>
      <p:grpSp>
        <p:nvGrpSpPr>
          <p:cNvPr id="18" name="组合 17"/>
          <p:cNvGrpSpPr/>
          <p:nvPr/>
        </p:nvGrpSpPr>
        <p:grpSpPr>
          <a:xfrm>
            <a:off x="544914" y="239274"/>
            <a:ext cx="7951710" cy="780321"/>
            <a:chOff x="544914" y="239274"/>
            <a:chExt cx="7951710" cy="780321"/>
          </a:xfrm>
        </p:grpSpPr>
        <p:sp>
          <p:nvSpPr>
            <p:cNvPr id="19" name="矩形 18"/>
            <p:cNvSpPr/>
            <p:nvPr/>
          </p:nvSpPr>
          <p:spPr>
            <a:xfrm rot="21075228">
              <a:off x="6894882" y="239274"/>
              <a:ext cx="1601742" cy="767210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연습</a:t>
              </a:r>
              <a:endParaRPr lang="en-US" altLang="ko-KR" sz="3200" b="1" dirty="0" smtClean="0">
                <a:solidFill>
                  <a:schemeClr val="bg1"/>
                </a:solidFill>
                <a:ea typeface="宋体" panose="02010600030101010101" pitchFamily="2" charset="-122"/>
                <a:cs typeface="+mn-ea"/>
                <a:sym typeface="+mn-lt"/>
              </a:endParaRPr>
            </a:p>
          </p:txBody>
        </p:sp>
        <p:cxnSp>
          <p:nvCxnSpPr>
            <p:cNvPr id="20" name="直接连接符 19"/>
            <p:cNvCxnSpPr/>
            <p:nvPr/>
          </p:nvCxnSpPr>
          <p:spPr>
            <a:xfrm flipV="1">
              <a:off x="544914" y="1019265"/>
              <a:ext cx="6528935" cy="330"/>
            </a:xfrm>
            <a:prstGeom prst="line">
              <a:avLst/>
            </a:prstGeom>
            <a:ln w="44450">
              <a:solidFill>
                <a:srgbClr val="00B0F0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1697330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544914" y="1235163"/>
            <a:ext cx="814871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400" dirty="0" smtClean="0">
                <a:latin typeface="Batang" panose="02030600000101010101" pitchFamily="18" charset="-127"/>
                <a:ea typeface="Batang" panose="02030600000101010101" pitchFamily="18" charset="-127"/>
              </a:rPr>
              <a:t>3.</a:t>
            </a:r>
            <a:r>
              <a:rPr lang="ko-KR" altLang="en-US" sz="2400" dirty="0" smtClean="0"/>
              <a:t> </a:t>
            </a:r>
            <a:r>
              <a:rPr lang="ko-KR" altLang="en-US" sz="2400" dirty="0"/>
              <a:t>헤럴드</a:t>
            </a:r>
            <a:r>
              <a:rPr lang="en-US" altLang="ko-KR" sz="2400" dirty="0"/>
              <a:t>: </a:t>
            </a:r>
            <a:r>
              <a:rPr lang="ko-KR" altLang="en-US" sz="2400" dirty="0"/>
              <a:t>저 식당은 맛있어서 항상 사람들이 많대요</a:t>
            </a:r>
            <a:r>
              <a:rPr lang="en-US" altLang="ko-KR" sz="2400" dirty="0"/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2400" dirty="0"/>
              <a:t>양메이</a:t>
            </a:r>
            <a:r>
              <a:rPr lang="en-US" altLang="ko-KR" sz="2400" dirty="0"/>
              <a:t>:</a:t>
            </a:r>
          </a:p>
          <a:p>
            <a:pPr>
              <a:lnSpc>
                <a:spcPct val="150000"/>
              </a:lnSpc>
            </a:pPr>
            <a:r>
              <a:rPr lang="en-US" altLang="ko-KR" sz="2400" dirty="0" smtClean="0"/>
              <a:t>4.</a:t>
            </a:r>
            <a:r>
              <a:rPr lang="ko-KR" altLang="en-US" sz="2400" dirty="0" smtClean="0"/>
              <a:t> </a:t>
            </a:r>
            <a:r>
              <a:rPr lang="ko-KR" altLang="en-US" sz="2400" dirty="0"/>
              <a:t>양메이</a:t>
            </a:r>
            <a:r>
              <a:rPr lang="en-US" altLang="ko-KR" sz="2400" dirty="0"/>
              <a:t>: </a:t>
            </a:r>
            <a:r>
              <a:rPr lang="ko-KR" altLang="en-US" sz="2400" dirty="0"/>
              <a:t>올해 저 가수가 대상을 받았대요</a:t>
            </a:r>
            <a:r>
              <a:rPr lang="en-US" altLang="ko-KR" sz="2400" dirty="0"/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2400" dirty="0"/>
              <a:t>웨이빈</a:t>
            </a:r>
            <a:r>
              <a:rPr lang="en-US" altLang="ko-KR" sz="2400" dirty="0"/>
              <a:t>:</a:t>
            </a:r>
          </a:p>
          <a:p>
            <a:pPr>
              <a:lnSpc>
                <a:spcPct val="150000"/>
              </a:lnSpc>
            </a:pPr>
            <a:r>
              <a:rPr lang="en-US" altLang="ko-KR" sz="2400" dirty="0" smtClean="0"/>
              <a:t>5.</a:t>
            </a:r>
            <a:r>
              <a:rPr lang="ko-KR" altLang="en-US" sz="2400" dirty="0" smtClean="0"/>
              <a:t> </a:t>
            </a:r>
            <a:r>
              <a:rPr lang="ko-KR" altLang="en-US" sz="2400" dirty="0"/>
              <a:t>김지은</a:t>
            </a:r>
            <a:r>
              <a:rPr lang="en-US" altLang="ko-KR" sz="2400" dirty="0"/>
              <a:t>: </a:t>
            </a:r>
            <a:r>
              <a:rPr lang="ko-KR" altLang="en-US" sz="2400" dirty="0"/>
              <a:t>취직이 쉽지 않은가 봐요</a:t>
            </a:r>
            <a:r>
              <a:rPr lang="en-US" altLang="ko-KR" sz="2400" dirty="0"/>
              <a:t>. </a:t>
            </a:r>
            <a:r>
              <a:rPr lang="ko-KR" altLang="en-US" sz="2400" dirty="0"/>
              <a:t>실업자가 점점 </a:t>
            </a:r>
            <a:r>
              <a:rPr lang="ko-KR" altLang="en-US" sz="2400" dirty="0" smtClean="0"/>
              <a:t>늘어나</a:t>
            </a:r>
            <a:endParaRPr lang="en-US" altLang="ko-KR" sz="2400" dirty="0" smtClean="0"/>
          </a:p>
          <a:p>
            <a:pPr>
              <a:lnSpc>
                <a:spcPct val="150000"/>
              </a:lnSpc>
            </a:pPr>
            <a:r>
              <a:rPr lang="ko-KR" altLang="en-US" sz="2400" dirty="0" smtClean="0"/>
              <a:t>고 </a:t>
            </a:r>
            <a:r>
              <a:rPr lang="ko-KR" altLang="en-US" sz="2400" dirty="0"/>
              <a:t>있는 것 같아요</a:t>
            </a:r>
            <a:r>
              <a:rPr lang="en-US" altLang="ko-KR" sz="2400" dirty="0"/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2400" dirty="0"/>
              <a:t>정성민</a:t>
            </a:r>
            <a:r>
              <a:rPr lang="en-US" altLang="ko-KR" sz="2400" dirty="0"/>
              <a:t>:</a:t>
            </a:r>
            <a:endParaRPr lang="en-US" altLang="zh-CN" sz="2400" dirty="0"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601084" y="4364353"/>
            <a:ext cx="4416594" cy="769441"/>
            <a:chOff x="2973628" y="3391328"/>
            <a:chExt cx="4416594" cy="769441"/>
          </a:xfrm>
        </p:grpSpPr>
        <p:sp>
          <p:nvSpPr>
            <p:cNvPr id="4" name="矩形 3"/>
            <p:cNvSpPr/>
            <p:nvPr/>
          </p:nvSpPr>
          <p:spPr>
            <a:xfrm>
              <a:off x="2973628" y="3391328"/>
              <a:ext cx="4416594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ko-KR" altLang="en-US" sz="4400" dirty="0">
                  <a:sym typeface="Symbol"/>
                </a:rPr>
                <a:t></a:t>
              </a:r>
              <a:endParaRPr lang="zh-CN" altLang="en-US" sz="4400" dirty="0"/>
            </a:p>
          </p:txBody>
        </p:sp>
        <p:sp>
          <p:nvSpPr>
            <p:cNvPr id="5" name="矩形 4"/>
            <p:cNvSpPr/>
            <p:nvPr/>
          </p:nvSpPr>
          <p:spPr>
            <a:xfrm>
              <a:off x="4670647" y="3391328"/>
              <a:ext cx="2441694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ko-KR" altLang="en-US" sz="4400" dirty="0" smtClean="0">
                  <a:sym typeface="Symbol"/>
                </a:rPr>
                <a:t></a:t>
              </a:r>
              <a:endParaRPr lang="zh-CN" altLang="en-US" sz="4400" dirty="0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601084" y="2714277"/>
            <a:ext cx="4416594" cy="769441"/>
            <a:chOff x="2973628" y="3391328"/>
            <a:chExt cx="4416594" cy="769441"/>
          </a:xfrm>
        </p:grpSpPr>
        <p:sp>
          <p:nvSpPr>
            <p:cNvPr id="10" name="矩形 9"/>
            <p:cNvSpPr/>
            <p:nvPr/>
          </p:nvSpPr>
          <p:spPr>
            <a:xfrm>
              <a:off x="2973628" y="3391328"/>
              <a:ext cx="4416594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ko-KR" altLang="en-US" sz="4400" dirty="0">
                  <a:sym typeface="Symbol"/>
                </a:rPr>
                <a:t></a:t>
              </a:r>
              <a:endParaRPr lang="zh-CN" altLang="en-US" sz="4400" dirty="0"/>
            </a:p>
          </p:txBody>
        </p:sp>
        <p:sp>
          <p:nvSpPr>
            <p:cNvPr id="11" name="矩形 10"/>
            <p:cNvSpPr/>
            <p:nvPr/>
          </p:nvSpPr>
          <p:spPr>
            <a:xfrm>
              <a:off x="4670647" y="3391328"/>
              <a:ext cx="2441694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ko-KR" altLang="en-US" sz="4400" dirty="0" smtClean="0">
                  <a:sym typeface="Symbol"/>
                </a:rPr>
                <a:t></a:t>
              </a:r>
              <a:endParaRPr lang="zh-CN" altLang="en-US" sz="4400" dirty="0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1601084" y="1670756"/>
            <a:ext cx="4416594" cy="769441"/>
            <a:chOff x="2973628" y="3391328"/>
            <a:chExt cx="4416594" cy="769441"/>
          </a:xfrm>
        </p:grpSpPr>
        <p:sp>
          <p:nvSpPr>
            <p:cNvPr id="13" name="矩形 12"/>
            <p:cNvSpPr/>
            <p:nvPr/>
          </p:nvSpPr>
          <p:spPr>
            <a:xfrm>
              <a:off x="2973628" y="3391328"/>
              <a:ext cx="4416594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ko-KR" altLang="en-US" sz="4400" dirty="0">
                  <a:sym typeface="Symbol"/>
                </a:rPr>
                <a:t></a:t>
              </a:r>
              <a:endParaRPr lang="zh-CN" altLang="en-US" sz="4400" dirty="0"/>
            </a:p>
          </p:txBody>
        </p:sp>
        <p:sp>
          <p:nvSpPr>
            <p:cNvPr id="14" name="矩形 13"/>
            <p:cNvSpPr/>
            <p:nvPr/>
          </p:nvSpPr>
          <p:spPr>
            <a:xfrm>
              <a:off x="4670647" y="3391328"/>
              <a:ext cx="2441694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ko-KR" altLang="en-US" sz="4400" dirty="0" smtClean="0">
                  <a:sym typeface="Symbol"/>
                </a:rPr>
                <a:t></a:t>
              </a:r>
              <a:endParaRPr lang="zh-CN" altLang="en-US" sz="4400" dirty="0"/>
            </a:p>
          </p:txBody>
        </p:sp>
      </p:grpSp>
      <p:sp>
        <p:nvSpPr>
          <p:cNvPr id="19" name="矩形 18"/>
          <p:cNvSpPr/>
          <p:nvPr/>
        </p:nvSpPr>
        <p:spPr>
          <a:xfrm>
            <a:off x="1620202" y="4672129"/>
            <a:ext cx="650933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하긴 취직이 쉽지는 않죠</a:t>
            </a:r>
            <a:r>
              <a:rPr lang="en-US" altLang="ko-KR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.</a:t>
            </a:r>
            <a:endParaRPr lang="zh-CN" altLang="en-US" b="1" dirty="0"/>
          </a:p>
        </p:txBody>
      </p:sp>
      <p:sp>
        <p:nvSpPr>
          <p:cNvPr id="20" name="矩形 19"/>
          <p:cNvSpPr/>
          <p:nvPr/>
        </p:nvSpPr>
        <p:spPr>
          <a:xfrm>
            <a:off x="1620202" y="2953645"/>
            <a:ext cx="650933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하긴 인기가 많으니까 대상을 받을 만해요</a:t>
            </a:r>
            <a:r>
              <a:rPr lang="en-US" altLang="ko-KR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.</a:t>
            </a:r>
            <a:endParaRPr lang="zh-CN" altLang="en-US" dirty="0"/>
          </a:p>
        </p:txBody>
      </p:sp>
      <p:sp>
        <p:nvSpPr>
          <p:cNvPr id="21" name="矩形 20"/>
          <p:cNvSpPr/>
          <p:nvPr/>
        </p:nvSpPr>
        <p:spPr>
          <a:xfrm>
            <a:off x="1620202" y="1945903"/>
            <a:ext cx="650933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하긴 맛있으니까 사람들이 많을 만해요</a:t>
            </a:r>
            <a:r>
              <a:rPr lang="en-US" altLang="ko-KR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.</a:t>
            </a:r>
            <a:endParaRPr lang="zh-CN" altLang="en-US" dirty="0"/>
          </a:p>
        </p:txBody>
      </p:sp>
      <p:grpSp>
        <p:nvGrpSpPr>
          <p:cNvPr id="22" name="组合 21"/>
          <p:cNvGrpSpPr/>
          <p:nvPr/>
        </p:nvGrpSpPr>
        <p:grpSpPr>
          <a:xfrm>
            <a:off x="544914" y="239274"/>
            <a:ext cx="7951710" cy="780321"/>
            <a:chOff x="544914" y="239274"/>
            <a:chExt cx="7951710" cy="780321"/>
          </a:xfrm>
        </p:grpSpPr>
        <p:sp>
          <p:nvSpPr>
            <p:cNvPr id="23" name="矩形 22"/>
            <p:cNvSpPr/>
            <p:nvPr/>
          </p:nvSpPr>
          <p:spPr>
            <a:xfrm rot="21075228">
              <a:off x="6894882" y="239274"/>
              <a:ext cx="1601742" cy="767210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연습</a:t>
              </a:r>
              <a:endParaRPr lang="en-US" altLang="ko-KR" sz="3200" b="1" dirty="0" smtClean="0">
                <a:solidFill>
                  <a:schemeClr val="bg1"/>
                </a:solidFill>
                <a:ea typeface="宋体" panose="02010600030101010101" pitchFamily="2" charset="-122"/>
                <a:cs typeface="+mn-ea"/>
                <a:sym typeface="+mn-lt"/>
              </a:endParaRPr>
            </a:p>
          </p:txBody>
        </p:sp>
        <p:cxnSp>
          <p:nvCxnSpPr>
            <p:cNvPr id="24" name="直接连接符 23"/>
            <p:cNvCxnSpPr/>
            <p:nvPr/>
          </p:nvCxnSpPr>
          <p:spPr>
            <a:xfrm flipV="1">
              <a:off x="544914" y="1019265"/>
              <a:ext cx="6528935" cy="330"/>
            </a:xfrm>
            <a:prstGeom prst="line">
              <a:avLst/>
            </a:prstGeom>
            <a:ln w="44450">
              <a:solidFill>
                <a:srgbClr val="00B0F0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997952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544914" y="1292704"/>
            <a:ext cx="8161209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5.</a:t>
            </a:r>
            <a:r>
              <a:rPr lang="ko-KR" altLang="en-US" sz="2800" dirty="0" smtClean="0"/>
              <a:t> </a:t>
            </a:r>
            <a:r>
              <a:rPr lang="ko-KR" altLang="en-US" sz="2800" dirty="0"/>
              <a:t>‘～만 ～면’ 을 이용하여 보기와 같이 다음 </a:t>
            </a:r>
            <a:r>
              <a:rPr lang="ko-KR" altLang="en-US" sz="2800" dirty="0" smtClean="0"/>
              <a:t>대</a:t>
            </a:r>
            <a:endParaRPr lang="en-US" altLang="ko-KR" sz="2800" dirty="0" smtClean="0"/>
          </a:p>
          <a:p>
            <a:r>
              <a:rPr lang="ko-KR" altLang="en-US" sz="2800" dirty="0" smtClean="0"/>
              <a:t>화를 </a:t>
            </a:r>
            <a:r>
              <a:rPr lang="ko-KR" altLang="en-US" sz="2800" dirty="0"/>
              <a:t>완성해 보세요</a:t>
            </a:r>
            <a:r>
              <a:rPr lang="en-US" altLang="ko-KR" sz="2800" dirty="0"/>
              <a:t>.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30153" y="2292795"/>
            <a:ext cx="7601091" cy="181588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ko-KR" altLang="en-US" sz="2800" dirty="0">
                <a:solidFill>
                  <a:srgbClr val="0070C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보기</a:t>
            </a:r>
            <a:r>
              <a:rPr lang="ko-KR" altLang="en-US" sz="2800" dirty="0">
                <a:latin typeface="Batang" panose="02030600000101010101" pitchFamily="18" charset="-127"/>
                <a:ea typeface="Batang" panose="02030600000101010101" pitchFamily="18" charset="-127"/>
              </a:rPr>
              <a:t> </a:t>
            </a:r>
            <a:endParaRPr lang="en-US" altLang="ko-KR" sz="2800" dirty="0" smtClean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r>
              <a:rPr lang="ko-KR" altLang="en-US" sz="2800" dirty="0"/>
              <a:t>양메이</a:t>
            </a:r>
            <a:r>
              <a:rPr lang="en-US" altLang="ko-KR" sz="2800" dirty="0"/>
              <a:t>: </a:t>
            </a:r>
            <a:r>
              <a:rPr lang="ko-KR" altLang="en-US" sz="2800" dirty="0"/>
              <a:t>지은 씨는 왜 쇼핑하러 가지 않고 집에 있어요</a:t>
            </a:r>
            <a:r>
              <a:rPr lang="en-US" altLang="ko-KR" sz="2800" dirty="0"/>
              <a:t>?</a:t>
            </a:r>
          </a:p>
          <a:p>
            <a:r>
              <a:rPr lang="ko-KR" altLang="en-US" sz="2800" dirty="0"/>
              <a:t>김지은</a:t>
            </a:r>
            <a:r>
              <a:rPr lang="en-US" altLang="ko-KR" sz="2800" dirty="0"/>
              <a:t>: </a:t>
            </a:r>
            <a:r>
              <a:rPr lang="ko-KR" altLang="en-US" sz="2800" u="sng" dirty="0"/>
              <a:t>저는 쇼핑만 하면 돈을 많이 써서요</a:t>
            </a:r>
            <a:r>
              <a:rPr lang="en-US" altLang="ko-KR" sz="2800" u="sng" dirty="0"/>
              <a:t>.</a:t>
            </a:r>
            <a:endParaRPr lang="zh-CN" altLang="en-US" sz="2800" u="sng" dirty="0"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30153" y="4114447"/>
            <a:ext cx="7720118" cy="22366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400" dirty="0" smtClean="0"/>
              <a:t>1.</a:t>
            </a:r>
            <a:r>
              <a:rPr lang="ko-KR" altLang="en-US" sz="2400" dirty="0" smtClean="0"/>
              <a:t> </a:t>
            </a:r>
            <a:r>
              <a:rPr lang="ko-KR" altLang="en-US" sz="2400" dirty="0"/>
              <a:t>양메이</a:t>
            </a:r>
            <a:r>
              <a:rPr lang="en-US" altLang="ko-KR" sz="2400" dirty="0"/>
              <a:t>: </a:t>
            </a:r>
            <a:r>
              <a:rPr lang="ko-KR" altLang="en-US" sz="2400" dirty="0"/>
              <a:t>더운데 왜 냉면을 안 먹어요</a:t>
            </a:r>
            <a:r>
              <a:rPr lang="en-US" altLang="ko-KR" sz="2400" dirty="0"/>
              <a:t>?</a:t>
            </a:r>
          </a:p>
          <a:p>
            <a:pPr>
              <a:lnSpc>
                <a:spcPct val="150000"/>
              </a:lnSpc>
            </a:pPr>
            <a:r>
              <a:rPr lang="ko-KR" altLang="en-US" sz="2400" dirty="0"/>
              <a:t>카오리</a:t>
            </a:r>
            <a:r>
              <a:rPr lang="en-US" altLang="ko-KR" sz="2400" dirty="0"/>
              <a:t>: </a:t>
            </a:r>
            <a:r>
              <a:rPr lang="ko-KR" altLang="en-US" sz="2400" dirty="0"/>
              <a:t>저는</a:t>
            </a:r>
          </a:p>
          <a:p>
            <a:pPr>
              <a:lnSpc>
                <a:spcPct val="150000"/>
              </a:lnSpc>
            </a:pPr>
            <a:r>
              <a:rPr lang="en-US" altLang="ko-KR" sz="2400" dirty="0" smtClean="0"/>
              <a:t>2.</a:t>
            </a:r>
            <a:r>
              <a:rPr lang="ko-KR" altLang="en-US" sz="2400" dirty="0" smtClean="0"/>
              <a:t> </a:t>
            </a:r>
            <a:r>
              <a:rPr lang="ko-KR" altLang="en-US" sz="2400" dirty="0"/>
              <a:t>카오리</a:t>
            </a:r>
            <a:r>
              <a:rPr lang="en-US" altLang="ko-KR" sz="2400" dirty="0"/>
              <a:t>: </a:t>
            </a:r>
            <a:r>
              <a:rPr lang="ko-KR" altLang="en-US" sz="2400" dirty="0"/>
              <a:t>월급이 많이 올랐다고 하던데 기쁘겠어요</a:t>
            </a:r>
            <a:r>
              <a:rPr lang="en-US" altLang="ko-KR" sz="2400" dirty="0"/>
              <a:t>?</a:t>
            </a:r>
          </a:p>
          <a:p>
            <a:pPr>
              <a:lnSpc>
                <a:spcPct val="150000"/>
              </a:lnSpc>
            </a:pPr>
            <a:r>
              <a:rPr lang="ko-KR" altLang="en-US" sz="2400" dirty="0"/>
              <a:t>김지은</a:t>
            </a:r>
            <a:r>
              <a:rPr lang="en-US" altLang="ko-KR" sz="2400" dirty="0"/>
              <a:t>: </a:t>
            </a:r>
            <a:r>
              <a:rPr lang="ko-KR" altLang="en-US" sz="2400" dirty="0"/>
              <a:t>물가가 폭등하는데</a:t>
            </a:r>
            <a:endParaRPr lang="en-US" altLang="ko-KR" sz="2400" dirty="0" smtClean="0"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2417221" y="4493397"/>
            <a:ext cx="4416594" cy="769441"/>
            <a:chOff x="2973628" y="3391328"/>
            <a:chExt cx="4416594" cy="769441"/>
          </a:xfrm>
        </p:grpSpPr>
        <p:sp>
          <p:nvSpPr>
            <p:cNvPr id="11" name="矩形 10"/>
            <p:cNvSpPr/>
            <p:nvPr/>
          </p:nvSpPr>
          <p:spPr>
            <a:xfrm>
              <a:off x="2973628" y="3391328"/>
              <a:ext cx="4416594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ko-KR" altLang="en-US" sz="4400" dirty="0">
                  <a:sym typeface="Symbol"/>
                </a:rPr>
                <a:t></a:t>
              </a:r>
              <a:endParaRPr lang="zh-CN" altLang="en-US" sz="4400" dirty="0"/>
            </a:p>
          </p:txBody>
        </p:sp>
        <p:sp>
          <p:nvSpPr>
            <p:cNvPr id="12" name="矩形 11"/>
            <p:cNvSpPr/>
            <p:nvPr/>
          </p:nvSpPr>
          <p:spPr>
            <a:xfrm>
              <a:off x="4670647" y="3391328"/>
              <a:ext cx="2441694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ko-KR" altLang="en-US" sz="4400" dirty="0" smtClean="0">
                  <a:sym typeface="Symbol"/>
                </a:rPr>
                <a:t></a:t>
              </a:r>
              <a:endParaRPr lang="zh-CN" altLang="en-US" sz="4400" dirty="0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4347637" y="5581644"/>
            <a:ext cx="4416594" cy="769441"/>
            <a:chOff x="2973628" y="3391328"/>
            <a:chExt cx="4416594" cy="769441"/>
          </a:xfrm>
        </p:grpSpPr>
        <p:sp>
          <p:nvSpPr>
            <p:cNvPr id="14" name="矩形 13"/>
            <p:cNvSpPr/>
            <p:nvPr/>
          </p:nvSpPr>
          <p:spPr>
            <a:xfrm>
              <a:off x="2973628" y="3391328"/>
              <a:ext cx="4416594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ko-KR" altLang="en-US" sz="4400" dirty="0">
                  <a:sym typeface="Symbol"/>
                </a:rPr>
                <a:t></a:t>
              </a:r>
              <a:endParaRPr lang="zh-CN" altLang="en-US" sz="4400" dirty="0"/>
            </a:p>
          </p:txBody>
        </p:sp>
        <p:sp>
          <p:nvSpPr>
            <p:cNvPr id="15" name="矩形 14"/>
            <p:cNvSpPr/>
            <p:nvPr/>
          </p:nvSpPr>
          <p:spPr>
            <a:xfrm>
              <a:off x="4670647" y="3391328"/>
              <a:ext cx="2441694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ko-KR" altLang="en-US" sz="4400" dirty="0" smtClean="0">
                  <a:sym typeface="Symbol"/>
                </a:rPr>
                <a:t></a:t>
              </a:r>
              <a:endParaRPr lang="zh-CN" altLang="en-US" sz="4400" dirty="0"/>
            </a:p>
          </p:txBody>
        </p:sp>
      </p:grpSp>
      <p:sp>
        <p:nvSpPr>
          <p:cNvPr id="16" name="矩形 15"/>
          <p:cNvSpPr/>
          <p:nvPr/>
        </p:nvSpPr>
        <p:spPr>
          <a:xfrm>
            <a:off x="2649968" y="4770396"/>
            <a:ext cx="650933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냉면만 먹으면 배탈이 나거든요</a:t>
            </a:r>
            <a:r>
              <a:rPr lang="en-US" altLang="ko-KR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.</a:t>
            </a:r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4441085" y="5889420"/>
            <a:ext cx="650933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월급만 오르면 뭐 하겠어요</a:t>
            </a:r>
            <a:r>
              <a:rPr lang="en-US" altLang="ko-KR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.</a:t>
            </a:r>
            <a:endParaRPr lang="zh-CN" altLang="en-US" dirty="0"/>
          </a:p>
        </p:txBody>
      </p:sp>
      <p:grpSp>
        <p:nvGrpSpPr>
          <p:cNvPr id="18" name="组合 17"/>
          <p:cNvGrpSpPr/>
          <p:nvPr/>
        </p:nvGrpSpPr>
        <p:grpSpPr>
          <a:xfrm>
            <a:off x="544914" y="239274"/>
            <a:ext cx="7951710" cy="780321"/>
            <a:chOff x="544914" y="239274"/>
            <a:chExt cx="7951710" cy="780321"/>
          </a:xfrm>
        </p:grpSpPr>
        <p:sp>
          <p:nvSpPr>
            <p:cNvPr id="19" name="矩形 18"/>
            <p:cNvSpPr/>
            <p:nvPr/>
          </p:nvSpPr>
          <p:spPr>
            <a:xfrm rot="21075228">
              <a:off x="6894882" y="239274"/>
              <a:ext cx="1601742" cy="767210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연습</a:t>
              </a:r>
              <a:endParaRPr lang="en-US" altLang="ko-KR" sz="3200" b="1" dirty="0" smtClean="0">
                <a:solidFill>
                  <a:schemeClr val="bg1"/>
                </a:solidFill>
                <a:ea typeface="宋体" panose="02010600030101010101" pitchFamily="2" charset="-122"/>
                <a:cs typeface="+mn-ea"/>
                <a:sym typeface="+mn-lt"/>
              </a:endParaRPr>
            </a:p>
          </p:txBody>
        </p:sp>
        <p:cxnSp>
          <p:nvCxnSpPr>
            <p:cNvPr id="20" name="直接连接符 19"/>
            <p:cNvCxnSpPr/>
            <p:nvPr/>
          </p:nvCxnSpPr>
          <p:spPr>
            <a:xfrm flipV="1">
              <a:off x="544914" y="1019265"/>
              <a:ext cx="6528935" cy="330"/>
            </a:xfrm>
            <a:prstGeom prst="line">
              <a:avLst/>
            </a:prstGeom>
            <a:ln w="44450">
              <a:solidFill>
                <a:srgbClr val="00B0F0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953626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544914" y="1235163"/>
            <a:ext cx="8148710" cy="44526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400" dirty="0" smtClean="0"/>
              <a:t>3.</a:t>
            </a:r>
            <a:r>
              <a:rPr lang="ko-KR" altLang="en-US" sz="2400" dirty="0" smtClean="0"/>
              <a:t>양메이</a:t>
            </a:r>
            <a:r>
              <a:rPr lang="en-US" altLang="ko-KR" sz="2400" dirty="0"/>
              <a:t>: </a:t>
            </a:r>
            <a:r>
              <a:rPr lang="ko-KR" altLang="en-US" sz="2400" dirty="0"/>
              <a:t>저는 커피 없으면 못 살 것 같아요</a:t>
            </a:r>
            <a:r>
              <a:rPr lang="en-US" altLang="ko-KR" sz="2400" dirty="0"/>
              <a:t>. </a:t>
            </a:r>
            <a:r>
              <a:rPr lang="ko-KR" altLang="en-US" sz="2400" dirty="0"/>
              <a:t>카오리 씨는 커피 좋아해요</a:t>
            </a:r>
            <a:r>
              <a:rPr lang="en-US" altLang="ko-KR" sz="2400" dirty="0"/>
              <a:t>?</a:t>
            </a:r>
          </a:p>
          <a:p>
            <a:pPr>
              <a:lnSpc>
                <a:spcPct val="150000"/>
              </a:lnSpc>
            </a:pPr>
            <a:r>
              <a:rPr lang="ko-KR" altLang="en-US" sz="2400" dirty="0"/>
              <a:t>카오리</a:t>
            </a:r>
            <a:r>
              <a:rPr lang="en-US" altLang="ko-KR" sz="2400" dirty="0"/>
              <a:t>: </a:t>
            </a:r>
            <a:r>
              <a:rPr lang="ko-KR" altLang="en-US" sz="2400" dirty="0"/>
              <a:t>저는 민감해서</a:t>
            </a:r>
          </a:p>
          <a:p>
            <a:pPr>
              <a:lnSpc>
                <a:spcPct val="150000"/>
              </a:lnSpc>
            </a:pPr>
            <a:r>
              <a:rPr lang="en-US" altLang="ko-KR" sz="2400" dirty="0" smtClean="0"/>
              <a:t>4.</a:t>
            </a:r>
            <a:r>
              <a:rPr lang="ko-KR" altLang="en-US" sz="2400" dirty="0" smtClean="0"/>
              <a:t> </a:t>
            </a:r>
            <a:r>
              <a:rPr lang="ko-KR" altLang="en-US" sz="2400" dirty="0"/>
              <a:t>정성민</a:t>
            </a:r>
            <a:r>
              <a:rPr lang="en-US" altLang="ko-KR" sz="2400" dirty="0"/>
              <a:t>: </a:t>
            </a:r>
            <a:r>
              <a:rPr lang="ko-KR" altLang="en-US" sz="2400" dirty="0"/>
              <a:t>술을 많이 마시지도 않았는데 얼굴이 왜 그렇게 빨개요</a:t>
            </a:r>
            <a:r>
              <a:rPr lang="en-US" altLang="ko-KR" sz="2400" dirty="0"/>
              <a:t>?</a:t>
            </a:r>
          </a:p>
          <a:p>
            <a:pPr>
              <a:lnSpc>
                <a:spcPct val="150000"/>
              </a:lnSpc>
            </a:pPr>
            <a:r>
              <a:rPr lang="ko-KR" altLang="en-US" sz="2400" dirty="0"/>
              <a:t>양메이</a:t>
            </a:r>
            <a:r>
              <a:rPr lang="en-US" altLang="ko-KR" sz="2400" dirty="0"/>
              <a:t>: </a:t>
            </a:r>
            <a:r>
              <a:rPr lang="ko-KR" altLang="en-US" sz="2400" dirty="0"/>
              <a:t>저는 주량이 약해서</a:t>
            </a:r>
          </a:p>
          <a:p>
            <a:pPr>
              <a:lnSpc>
                <a:spcPct val="150000"/>
              </a:lnSpc>
            </a:pPr>
            <a:r>
              <a:rPr lang="en-US" altLang="ko-KR" sz="2400" dirty="0" smtClean="0"/>
              <a:t>5.</a:t>
            </a:r>
            <a:r>
              <a:rPr lang="ko-KR" altLang="en-US" sz="2400" dirty="0" smtClean="0"/>
              <a:t> </a:t>
            </a:r>
            <a:r>
              <a:rPr lang="ko-KR" altLang="en-US" sz="2400" dirty="0"/>
              <a:t>카오리</a:t>
            </a:r>
            <a:r>
              <a:rPr lang="en-US" altLang="ko-KR" sz="2400" dirty="0"/>
              <a:t>: </a:t>
            </a:r>
            <a:r>
              <a:rPr lang="ko-KR" altLang="en-US" sz="2400" dirty="0"/>
              <a:t>집에 김치밖에는 없는데 어떻게 하지요</a:t>
            </a:r>
            <a:r>
              <a:rPr lang="en-US" altLang="ko-KR" sz="2400" dirty="0"/>
              <a:t>?</a:t>
            </a:r>
          </a:p>
          <a:p>
            <a:pPr>
              <a:lnSpc>
                <a:spcPct val="150000"/>
              </a:lnSpc>
            </a:pPr>
            <a:r>
              <a:rPr lang="ko-KR" altLang="en-US" sz="2400" dirty="0"/>
              <a:t>정성민</a:t>
            </a:r>
            <a:r>
              <a:rPr lang="en-US" altLang="ko-KR" sz="2400" dirty="0"/>
              <a:t>: </a:t>
            </a:r>
            <a:r>
              <a:rPr lang="ko-KR" altLang="en-US" sz="2400" dirty="0"/>
              <a:t>괜찮아요</a:t>
            </a:r>
            <a:r>
              <a:rPr lang="en-US" altLang="ko-KR" sz="2400" dirty="0"/>
              <a:t>. </a:t>
            </a:r>
            <a:r>
              <a:rPr lang="ko-KR" altLang="en-US" sz="2400" dirty="0"/>
              <a:t>저는</a:t>
            </a:r>
            <a:endParaRPr lang="en-US" altLang="zh-CN" sz="2400" dirty="0"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693825" y="4918351"/>
            <a:ext cx="4416594" cy="769441"/>
            <a:chOff x="2973628" y="3391328"/>
            <a:chExt cx="4416594" cy="769441"/>
          </a:xfrm>
        </p:grpSpPr>
        <p:sp>
          <p:nvSpPr>
            <p:cNvPr id="4" name="矩形 3"/>
            <p:cNvSpPr/>
            <p:nvPr/>
          </p:nvSpPr>
          <p:spPr>
            <a:xfrm>
              <a:off x="2973628" y="3391328"/>
              <a:ext cx="4416594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ko-KR" altLang="en-US" sz="4400" dirty="0">
                  <a:sym typeface="Symbol"/>
                </a:rPr>
                <a:t></a:t>
              </a:r>
              <a:endParaRPr lang="zh-CN" altLang="en-US" sz="4400" dirty="0"/>
            </a:p>
          </p:txBody>
        </p:sp>
        <p:sp>
          <p:nvSpPr>
            <p:cNvPr id="5" name="矩形 4"/>
            <p:cNvSpPr/>
            <p:nvPr/>
          </p:nvSpPr>
          <p:spPr>
            <a:xfrm>
              <a:off x="4670647" y="3391328"/>
              <a:ext cx="2441694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ko-KR" altLang="en-US" sz="4400" dirty="0" smtClean="0">
                  <a:sym typeface="Symbol"/>
                </a:rPr>
                <a:t></a:t>
              </a:r>
              <a:endParaRPr lang="zh-CN" altLang="en-US" sz="4400" dirty="0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277030" y="3701633"/>
            <a:ext cx="4416594" cy="769441"/>
            <a:chOff x="2973628" y="3391328"/>
            <a:chExt cx="4416594" cy="769441"/>
          </a:xfrm>
        </p:grpSpPr>
        <p:sp>
          <p:nvSpPr>
            <p:cNvPr id="10" name="矩形 9"/>
            <p:cNvSpPr/>
            <p:nvPr/>
          </p:nvSpPr>
          <p:spPr>
            <a:xfrm>
              <a:off x="2973628" y="3391328"/>
              <a:ext cx="4416594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ko-KR" altLang="en-US" sz="4400" dirty="0">
                  <a:sym typeface="Symbol"/>
                </a:rPr>
                <a:t></a:t>
              </a:r>
              <a:endParaRPr lang="zh-CN" altLang="en-US" sz="4400" dirty="0"/>
            </a:p>
          </p:txBody>
        </p:sp>
        <p:sp>
          <p:nvSpPr>
            <p:cNvPr id="11" name="矩形 10"/>
            <p:cNvSpPr/>
            <p:nvPr/>
          </p:nvSpPr>
          <p:spPr>
            <a:xfrm>
              <a:off x="4670647" y="3391328"/>
              <a:ext cx="2441694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ko-KR" altLang="en-US" sz="4400" dirty="0" smtClean="0">
                  <a:sym typeface="Symbol"/>
                </a:rPr>
                <a:t></a:t>
              </a:r>
              <a:endParaRPr lang="zh-CN" altLang="en-US" sz="4400" dirty="0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531500" y="2176735"/>
            <a:ext cx="4416594" cy="769441"/>
            <a:chOff x="2973628" y="3391328"/>
            <a:chExt cx="4416594" cy="769441"/>
          </a:xfrm>
        </p:grpSpPr>
        <p:sp>
          <p:nvSpPr>
            <p:cNvPr id="13" name="矩形 12"/>
            <p:cNvSpPr/>
            <p:nvPr/>
          </p:nvSpPr>
          <p:spPr>
            <a:xfrm>
              <a:off x="2973628" y="3391328"/>
              <a:ext cx="4416594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ko-KR" altLang="en-US" sz="4400" dirty="0">
                  <a:sym typeface="Symbol"/>
                </a:rPr>
                <a:t></a:t>
              </a:r>
              <a:endParaRPr lang="zh-CN" altLang="en-US" sz="4400" dirty="0"/>
            </a:p>
          </p:txBody>
        </p:sp>
        <p:sp>
          <p:nvSpPr>
            <p:cNvPr id="14" name="矩形 13"/>
            <p:cNvSpPr/>
            <p:nvPr/>
          </p:nvSpPr>
          <p:spPr>
            <a:xfrm>
              <a:off x="4670647" y="3391328"/>
              <a:ext cx="2441694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ko-KR" altLang="en-US" sz="4400" dirty="0" smtClean="0">
                  <a:sym typeface="Symbol"/>
                </a:rPr>
                <a:t></a:t>
              </a:r>
              <a:endParaRPr lang="zh-CN" altLang="en-US" sz="4400" dirty="0"/>
            </a:p>
          </p:txBody>
        </p:sp>
      </p:grpSp>
      <p:sp>
        <p:nvSpPr>
          <p:cNvPr id="19" name="矩形 18"/>
          <p:cNvSpPr/>
          <p:nvPr/>
        </p:nvSpPr>
        <p:spPr>
          <a:xfrm>
            <a:off x="3695660" y="5226127"/>
            <a:ext cx="650933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김치만 있으면 돼요</a:t>
            </a:r>
            <a:r>
              <a:rPr lang="en-US" altLang="ko-KR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.</a:t>
            </a:r>
            <a:endParaRPr lang="zh-CN" altLang="en-US" b="1" dirty="0"/>
          </a:p>
        </p:txBody>
      </p:sp>
      <p:sp>
        <p:nvSpPr>
          <p:cNvPr id="20" name="矩形 19"/>
          <p:cNvSpPr/>
          <p:nvPr/>
        </p:nvSpPr>
        <p:spPr>
          <a:xfrm>
            <a:off x="4313048" y="4004355"/>
            <a:ext cx="650933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술만 마시면 얼굴이 빨개져요</a:t>
            </a:r>
            <a:r>
              <a:rPr lang="en-US" altLang="ko-KR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.</a:t>
            </a:r>
            <a:endParaRPr lang="zh-CN" altLang="en-US" dirty="0"/>
          </a:p>
        </p:txBody>
      </p:sp>
      <p:sp>
        <p:nvSpPr>
          <p:cNvPr id="21" name="矩形 20"/>
          <p:cNvSpPr/>
          <p:nvPr/>
        </p:nvSpPr>
        <p:spPr>
          <a:xfrm>
            <a:off x="3591196" y="2407568"/>
            <a:ext cx="650933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커피만 마시면 밤에 잠을 못 자요</a:t>
            </a:r>
            <a:r>
              <a:rPr lang="en-US" altLang="ko-KR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.</a:t>
            </a:r>
            <a:endParaRPr lang="zh-CN" altLang="en-US" dirty="0"/>
          </a:p>
        </p:txBody>
      </p:sp>
      <p:grpSp>
        <p:nvGrpSpPr>
          <p:cNvPr id="22" name="组合 21"/>
          <p:cNvGrpSpPr/>
          <p:nvPr/>
        </p:nvGrpSpPr>
        <p:grpSpPr>
          <a:xfrm>
            <a:off x="544914" y="239274"/>
            <a:ext cx="7951710" cy="780321"/>
            <a:chOff x="544914" y="239274"/>
            <a:chExt cx="7951710" cy="780321"/>
          </a:xfrm>
        </p:grpSpPr>
        <p:sp>
          <p:nvSpPr>
            <p:cNvPr id="23" name="矩形 22"/>
            <p:cNvSpPr/>
            <p:nvPr/>
          </p:nvSpPr>
          <p:spPr>
            <a:xfrm rot="21075228">
              <a:off x="6894882" y="239274"/>
              <a:ext cx="1601742" cy="767210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연습</a:t>
              </a:r>
              <a:endParaRPr lang="en-US" altLang="ko-KR" sz="3200" b="1" dirty="0" smtClean="0">
                <a:solidFill>
                  <a:schemeClr val="bg1"/>
                </a:solidFill>
                <a:ea typeface="宋体" panose="02010600030101010101" pitchFamily="2" charset="-122"/>
                <a:cs typeface="+mn-ea"/>
                <a:sym typeface="+mn-lt"/>
              </a:endParaRPr>
            </a:p>
          </p:txBody>
        </p:sp>
        <p:cxnSp>
          <p:nvCxnSpPr>
            <p:cNvPr id="24" name="直接连接符 23"/>
            <p:cNvCxnSpPr/>
            <p:nvPr/>
          </p:nvCxnSpPr>
          <p:spPr>
            <a:xfrm flipV="1">
              <a:off x="544914" y="1019265"/>
              <a:ext cx="6528935" cy="330"/>
            </a:xfrm>
            <a:prstGeom prst="line">
              <a:avLst/>
            </a:prstGeom>
            <a:ln w="44450">
              <a:solidFill>
                <a:srgbClr val="00B0F0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2066711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544914" y="1292704"/>
            <a:ext cx="7802136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6.</a:t>
            </a:r>
            <a:r>
              <a:rPr lang="ko-KR" altLang="en-US" sz="2800" dirty="0"/>
              <a:t> ‘아닌 게 아니라’ 를 이용하여 보기와 같이 </a:t>
            </a:r>
            <a:endParaRPr lang="en-US" altLang="ko-KR" sz="2800" dirty="0" smtClean="0"/>
          </a:p>
          <a:p>
            <a:r>
              <a:rPr lang="ko-KR" altLang="en-US" sz="2800" dirty="0" smtClean="0"/>
              <a:t>다음 </a:t>
            </a:r>
            <a:r>
              <a:rPr lang="ko-KR" altLang="en-US" sz="2800" dirty="0"/>
              <a:t>대화를 완성해 보세요</a:t>
            </a:r>
            <a:r>
              <a:rPr lang="en-US" altLang="ko-KR" sz="2800" dirty="0"/>
              <a:t>.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30153" y="2292795"/>
            <a:ext cx="8509381" cy="181588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ko-KR" altLang="en-US" sz="2800" dirty="0">
                <a:solidFill>
                  <a:srgbClr val="0070C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보기</a:t>
            </a:r>
            <a:r>
              <a:rPr lang="ko-KR" altLang="en-US" sz="2800" dirty="0">
                <a:latin typeface="Batang" panose="02030600000101010101" pitchFamily="18" charset="-127"/>
                <a:ea typeface="Batang" panose="02030600000101010101" pitchFamily="18" charset="-127"/>
              </a:rPr>
              <a:t> </a:t>
            </a:r>
            <a:endParaRPr lang="en-US" altLang="ko-KR" sz="2800" dirty="0" smtClean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r>
              <a:rPr lang="ko-KR" altLang="en-US" sz="2800" dirty="0"/>
              <a:t>양메이</a:t>
            </a:r>
            <a:r>
              <a:rPr lang="en-US" altLang="ko-KR" sz="2800" dirty="0"/>
              <a:t>: </a:t>
            </a:r>
            <a:r>
              <a:rPr lang="ko-KR" altLang="en-US" sz="2800" dirty="0"/>
              <a:t>지은 씨</a:t>
            </a:r>
            <a:r>
              <a:rPr lang="en-US" altLang="ko-KR" sz="2800" dirty="0"/>
              <a:t>, </a:t>
            </a:r>
            <a:r>
              <a:rPr lang="ko-KR" altLang="en-US" sz="2800" dirty="0"/>
              <a:t>요즘 살이 좀 찐 것 같아요</a:t>
            </a:r>
            <a:r>
              <a:rPr lang="en-US" altLang="ko-KR" sz="2800" dirty="0"/>
              <a:t>.</a:t>
            </a:r>
          </a:p>
          <a:p>
            <a:r>
              <a:rPr lang="ko-KR" altLang="en-US" sz="2800" dirty="0"/>
              <a:t>김지은</a:t>
            </a:r>
            <a:r>
              <a:rPr lang="en-US" altLang="ko-KR" sz="2800" dirty="0"/>
              <a:t>: </a:t>
            </a:r>
            <a:r>
              <a:rPr lang="ko-KR" altLang="en-US" sz="2800" u="sng" dirty="0"/>
              <a:t>요즘 아닌 게 아니라 많이 먹었더니 정말 살이 쪘어요</a:t>
            </a:r>
            <a:r>
              <a:rPr lang="en-US" altLang="ko-KR" sz="2800" u="sng" dirty="0"/>
              <a:t>.</a:t>
            </a:r>
            <a:endParaRPr lang="zh-CN" altLang="en-US" sz="2800" u="sng" dirty="0"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30153" y="4114447"/>
            <a:ext cx="772011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400" dirty="0" smtClean="0">
                <a:latin typeface="Batang" panose="02030600000101010101" pitchFamily="18" charset="-127"/>
                <a:ea typeface="Batang" panose="02030600000101010101" pitchFamily="18" charset="-127"/>
              </a:rPr>
              <a:t>1.</a:t>
            </a:r>
            <a:r>
              <a:rPr lang="ko-KR" altLang="en-US" sz="2400" dirty="0" smtClean="0">
                <a:latin typeface="Batang" panose="02030600000101010101" pitchFamily="18" charset="-127"/>
                <a:ea typeface="Batang" panose="02030600000101010101" pitchFamily="18" charset="-127"/>
              </a:rPr>
              <a:t>헤럴드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: 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요즘 무슨 일 있어요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? 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얼굴이 안 좋아 보여요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카오리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:</a:t>
            </a:r>
          </a:p>
          <a:p>
            <a:pPr>
              <a:lnSpc>
                <a:spcPct val="150000"/>
              </a:lnSpc>
            </a:pPr>
            <a:r>
              <a:rPr lang="en-US" altLang="ko-KR" sz="2400" dirty="0" smtClean="0">
                <a:latin typeface="Batang" panose="02030600000101010101" pitchFamily="18" charset="-127"/>
                <a:ea typeface="Batang" panose="02030600000101010101" pitchFamily="18" charset="-127"/>
              </a:rPr>
              <a:t>2. 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정성민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: 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요즘 취업하기가 하늘에 별 따기래요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김지은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:</a:t>
            </a:r>
            <a:endParaRPr lang="en-US" altLang="ko-KR" sz="2400" dirty="0" smtClean="0"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821909" y="4493397"/>
            <a:ext cx="4416594" cy="769441"/>
            <a:chOff x="2973628" y="3391328"/>
            <a:chExt cx="4416594" cy="769441"/>
          </a:xfrm>
        </p:grpSpPr>
        <p:sp>
          <p:nvSpPr>
            <p:cNvPr id="11" name="矩形 10"/>
            <p:cNvSpPr/>
            <p:nvPr/>
          </p:nvSpPr>
          <p:spPr>
            <a:xfrm>
              <a:off x="2973628" y="3391328"/>
              <a:ext cx="4416594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ko-KR" altLang="en-US" sz="4400" dirty="0">
                  <a:sym typeface="Symbol"/>
                </a:rPr>
                <a:t></a:t>
              </a:r>
              <a:endParaRPr lang="zh-CN" altLang="en-US" sz="4400" dirty="0"/>
            </a:p>
          </p:txBody>
        </p:sp>
        <p:sp>
          <p:nvSpPr>
            <p:cNvPr id="12" name="矩形 11"/>
            <p:cNvSpPr/>
            <p:nvPr/>
          </p:nvSpPr>
          <p:spPr>
            <a:xfrm>
              <a:off x="4670647" y="3391328"/>
              <a:ext cx="2441694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ko-KR" altLang="en-US" sz="4400" dirty="0" smtClean="0">
                  <a:sym typeface="Symbol"/>
                </a:rPr>
                <a:t></a:t>
              </a:r>
              <a:endParaRPr lang="zh-CN" altLang="en-US" sz="4400" dirty="0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821909" y="5900073"/>
            <a:ext cx="4416594" cy="769441"/>
            <a:chOff x="2973628" y="3391328"/>
            <a:chExt cx="4416594" cy="769441"/>
          </a:xfrm>
        </p:grpSpPr>
        <p:sp>
          <p:nvSpPr>
            <p:cNvPr id="14" name="矩形 13"/>
            <p:cNvSpPr/>
            <p:nvPr/>
          </p:nvSpPr>
          <p:spPr>
            <a:xfrm>
              <a:off x="2973628" y="3391328"/>
              <a:ext cx="4416594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ko-KR" altLang="en-US" sz="4400" dirty="0">
                  <a:sym typeface="Symbol"/>
                </a:rPr>
                <a:t></a:t>
              </a:r>
              <a:endParaRPr lang="zh-CN" altLang="en-US" sz="4400" dirty="0"/>
            </a:p>
          </p:txBody>
        </p:sp>
        <p:sp>
          <p:nvSpPr>
            <p:cNvPr id="15" name="矩形 14"/>
            <p:cNvSpPr/>
            <p:nvPr/>
          </p:nvSpPr>
          <p:spPr>
            <a:xfrm>
              <a:off x="4670647" y="3391328"/>
              <a:ext cx="2441694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ko-KR" altLang="en-US" sz="4400" dirty="0" smtClean="0">
                  <a:sym typeface="Symbol"/>
                </a:rPr>
                <a:t></a:t>
              </a:r>
              <a:endParaRPr lang="zh-CN" altLang="en-US" sz="4400" dirty="0"/>
            </a:p>
          </p:txBody>
        </p:sp>
      </p:grpSp>
      <p:sp>
        <p:nvSpPr>
          <p:cNvPr id="16" name="矩形 15"/>
          <p:cNvSpPr/>
          <p:nvPr/>
        </p:nvSpPr>
        <p:spPr>
          <a:xfrm>
            <a:off x="1821909" y="4770396"/>
            <a:ext cx="694375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0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아닌 게 아니라 요즘 시험 때문에 못 잤더니 조금 피곤해요</a:t>
            </a:r>
            <a:r>
              <a:rPr lang="en-US" altLang="ko-KR" sz="20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.</a:t>
            </a:r>
            <a:endParaRPr lang="zh-CN" altLang="en-US" sz="1600" dirty="0"/>
          </a:p>
        </p:txBody>
      </p:sp>
      <p:sp>
        <p:nvSpPr>
          <p:cNvPr id="17" name="矩形 16"/>
          <p:cNvSpPr/>
          <p:nvPr/>
        </p:nvSpPr>
        <p:spPr>
          <a:xfrm>
            <a:off x="1940936" y="5900073"/>
            <a:ext cx="650933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0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아닌 게 아니라 우리 오빠도 이번에 취업을 </a:t>
            </a:r>
            <a:endParaRPr lang="en-US" altLang="ko-KR" sz="2000" b="1" dirty="0" smtClean="0">
              <a:solidFill>
                <a:srgbClr val="7030A0"/>
              </a:solidFill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r>
              <a:rPr lang="ko-KR" altLang="en-US" sz="2000" b="1" dirty="0" smtClean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못하고 </a:t>
            </a:r>
            <a:r>
              <a:rPr lang="ko-KR" altLang="en-US" sz="20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있잖아요</a:t>
            </a:r>
            <a:r>
              <a:rPr lang="en-US" altLang="ko-KR" sz="20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.</a:t>
            </a:r>
            <a:endParaRPr lang="zh-CN" altLang="en-US" sz="1600" dirty="0"/>
          </a:p>
        </p:txBody>
      </p:sp>
      <p:grpSp>
        <p:nvGrpSpPr>
          <p:cNvPr id="18" name="组合 17"/>
          <p:cNvGrpSpPr/>
          <p:nvPr/>
        </p:nvGrpSpPr>
        <p:grpSpPr>
          <a:xfrm>
            <a:off x="544914" y="239274"/>
            <a:ext cx="7951710" cy="780321"/>
            <a:chOff x="544914" y="239274"/>
            <a:chExt cx="7951710" cy="780321"/>
          </a:xfrm>
        </p:grpSpPr>
        <p:sp>
          <p:nvSpPr>
            <p:cNvPr id="19" name="矩形 18"/>
            <p:cNvSpPr/>
            <p:nvPr/>
          </p:nvSpPr>
          <p:spPr>
            <a:xfrm rot="21075228">
              <a:off x="6894882" y="239274"/>
              <a:ext cx="1601742" cy="767210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연습</a:t>
              </a:r>
              <a:endParaRPr lang="en-US" altLang="ko-KR" sz="3200" b="1" dirty="0" smtClean="0">
                <a:solidFill>
                  <a:schemeClr val="bg1"/>
                </a:solidFill>
                <a:ea typeface="宋体" panose="02010600030101010101" pitchFamily="2" charset="-122"/>
                <a:cs typeface="+mn-ea"/>
                <a:sym typeface="+mn-lt"/>
              </a:endParaRPr>
            </a:p>
          </p:txBody>
        </p:sp>
        <p:cxnSp>
          <p:nvCxnSpPr>
            <p:cNvPr id="20" name="直接连接符 19"/>
            <p:cNvCxnSpPr/>
            <p:nvPr/>
          </p:nvCxnSpPr>
          <p:spPr>
            <a:xfrm flipV="1">
              <a:off x="544914" y="1019265"/>
              <a:ext cx="6528935" cy="330"/>
            </a:xfrm>
            <a:prstGeom prst="line">
              <a:avLst/>
            </a:prstGeom>
            <a:ln w="44450">
              <a:solidFill>
                <a:srgbClr val="00B0F0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919092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544914" y="1235163"/>
            <a:ext cx="814871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400" dirty="0" smtClean="0">
                <a:latin typeface="Batang" panose="02030600000101010101" pitchFamily="18" charset="-127"/>
                <a:ea typeface="Batang" panose="02030600000101010101" pitchFamily="18" charset="-127"/>
              </a:rPr>
              <a:t>3.</a:t>
            </a:r>
            <a:r>
              <a:rPr lang="ko-KR" altLang="en-US" sz="2400" dirty="0" smtClean="0">
                <a:latin typeface="Batang" panose="02030600000101010101" pitchFamily="18" charset="-127"/>
                <a:ea typeface="Batang" panose="02030600000101010101" pitchFamily="18" charset="-127"/>
              </a:rPr>
              <a:t>양메이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: 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공무원이 요즘 인기 직업인가 봐요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웨이빈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:</a:t>
            </a:r>
          </a:p>
          <a:p>
            <a:pPr>
              <a:lnSpc>
                <a:spcPct val="150000"/>
              </a:lnSpc>
            </a:pPr>
            <a:endParaRPr lang="en-US" altLang="ko-KR" sz="2400" dirty="0" smtClean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2400" dirty="0" smtClean="0">
                <a:latin typeface="Batang" panose="02030600000101010101" pitchFamily="18" charset="-127"/>
                <a:ea typeface="Batang" panose="02030600000101010101" pitchFamily="18" charset="-127"/>
              </a:rPr>
              <a:t>4. 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정성민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: 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우울증으로 자살하는 사람들이 늘고 있대요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양메이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:</a:t>
            </a:r>
          </a:p>
          <a:p>
            <a:pPr>
              <a:lnSpc>
                <a:spcPct val="150000"/>
              </a:lnSpc>
            </a:pPr>
            <a:endParaRPr lang="en-US" altLang="ko-KR" sz="2400" dirty="0" smtClean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2400" dirty="0" smtClean="0">
                <a:latin typeface="Batang" panose="02030600000101010101" pitchFamily="18" charset="-127"/>
                <a:ea typeface="Batang" panose="02030600000101010101" pitchFamily="18" charset="-127"/>
              </a:rPr>
              <a:t>5. 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헤럴드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: 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어제 집에 도둑이 들었다면서요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웨이빈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: 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어제</a:t>
            </a:r>
            <a:endParaRPr lang="en-US" altLang="zh-CN" sz="2400" dirty="0"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329771" y="5156101"/>
            <a:ext cx="4416594" cy="769441"/>
            <a:chOff x="2973628" y="3391328"/>
            <a:chExt cx="4416594" cy="769441"/>
          </a:xfrm>
        </p:grpSpPr>
        <p:sp>
          <p:nvSpPr>
            <p:cNvPr id="4" name="矩形 3"/>
            <p:cNvSpPr/>
            <p:nvPr/>
          </p:nvSpPr>
          <p:spPr>
            <a:xfrm>
              <a:off x="2973628" y="3391328"/>
              <a:ext cx="4416594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ko-KR" altLang="en-US" sz="4400" dirty="0">
                  <a:sym typeface="Symbol"/>
                </a:rPr>
                <a:t></a:t>
              </a:r>
              <a:endParaRPr lang="zh-CN" altLang="en-US" sz="4400" dirty="0"/>
            </a:p>
          </p:txBody>
        </p:sp>
        <p:sp>
          <p:nvSpPr>
            <p:cNvPr id="5" name="矩形 4"/>
            <p:cNvSpPr/>
            <p:nvPr/>
          </p:nvSpPr>
          <p:spPr>
            <a:xfrm>
              <a:off x="4670647" y="3391328"/>
              <a:ext cx="2441694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ko-KR" altLang="en-US" sz="4400" dirty="0" smtClean="0">
                  <a:sym typeface="Symbol"/>
                </a:rPr>
                <a:t></a:t>
              </a:r>
              <a:endParaRPr lang="zh-CN" altLang="en-US" sz="4400" dirty="0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601084" y="3497320"/>
            <a:ext cx="4416594" cy="769441"/>
            <a:chOff x="2973628" y="3391328"/>
            <a:chExt cx="4416594" cy="769441"/>
          </a:xfrm>
        </p:grpSpPr>
        <p:sp>
          <p:nvSpPr>
            <p:cNvPr id="10" name="矩形 9"/>
            <p:cNvSpPr/>
            <p:nvPr/>
          </p:nvSpPr>
          <p:spPr>
            <a:xfrm>
              <a:off x="2973628" y="3391328"/>
              <a:ext cx="4416594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ko-KR" altLang="en-US" sz="4400" dirty="0">
                  <a:sym typeface="Symbol"/>
                </a:rPr>
                <a:t></a:t>
              </a:r>
              <a:endParaRPr lang="zh-CN" altLang="en-US" sz="4400" dirty="0"/>
            </a:p>
          </p:txBody>
        </p:sp>
        <p:sp>
          <p:nvSpPr>
            <p:cNvPr id="11" name="矩形 10"/>
            <p:cNvSpPr/>
            <p:nvPr/>
          </p:nvSpPr>
          <p:spPr>
            <a:xfrm>
              <a:off x="4670647" y="3391328"/>
              <a:ext cx="2441694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ko-KR" altLang="en-US" sz="4400" dirty="0" smtClean="0">
                  <a:sym typeface="Symbol"/>
                </a:rPr>
                <a:t></a:t>
              </a:r>
              <a:endParaRPr lang="zh-CN" altLang="en-US" sz="4400" dirty="0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1620202" y="1944836"/>
            <a:ext cx="4416594" cy="769441"/>
            <a:chOff x="2973628" y="3391328"/>
            <a:chExt cx="4416594" cy="769441"/>
          </a:xfrm>
        </p:grpSpPr>
        <p:sp>
          <p:nvSpPr>
            <p:cNvPr id="13" name="矩形 12"/>
            <p:cNvSpPr/>
            <p:nvPr/>
          </p:nvSpPr>
          <p:spPr>
            <a:xfrm>
              <a:off x="2973628" y="3391328"/>
              <a:ext cx="4416594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ko-KR" altLang="en-US" sz="4400" dirty="0">
                  <a:sym typeface="Symbol"/>
                </a:rPr>
                <a:t></a:t>
              </a:r>
              <a:endParaRPr lang="zh-CN" altLang="en-US" sz="4400" dirty="0"/>
            </a:p>
          </p:txBody>
        </p:sp>
        <p:sp>
          <p:nvSpPr>
            <p:cNvPr id="14" name="矩形 13"/>
            <p:cNvSpPr/>
            <p:nvPr/>
          </p:nvSpPr>
          <p:spPr>
            <a:xfrm>
              <a:off x="4670647" y="3391328"/>
              <a:ext cx="2441694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ko-KR" altLang="en-US" sz="4400" dirty="0" smtClean="0">
                  <a:sym typeface="Symbol"/>
                </a:rPr>
                <a:t></a:t>
              </a:r>
              <a:endParaRPr lang="zh-CN" altLang="en-US" sz="4400" dirty="0"/>
            </a:p>
          </p:txBody>
        </p:sp>
      </p:grpSp>
      <p:sp>
        <p:nvSpPr>
          <p:cNvPr id="19" name="矩形 18"/>
          <p:cNvSpPr/>
          <p:nvPr/>
        </p:nvSpPr>
        <p:spPr>
          <a:xfrm>
            <a:off x="2372370" y="5156101"/>
            <a:ext cx="650933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0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아닌 게 아니라 도둑이 들어서 집에 </a:t>
            </a:r>
            <a:endParaRPr lang="en-US" altLang="ko-KR" sz="2000" b="1" dirty="0" smtClean="0">
              <a:solidFill>
                <a:srgbClr val="7030A0"/>
              </a:solidFill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r>
              <a:rPr lang="ko-KR" altLang="en-US" sz="2000" b="1" dirty="0" smtClean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있는 </a:t>
            </a:r>
            <a:r>
              <a:rPr lang="ko-KR" altLang="en-US" sz="20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돈을 다 훔쳐 갔어요</a:t>
            </a:r>
            <a:r>
              <a:rPr lang="en-US" altLang="ko-KR" sz="20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.</a:t>
            </a:r>
            <a:endParaRPr lang="zh-CN" altLang="en-US" sz="1600" b="1" dirty="0"/>
          </a:p>
        </p:txBody>
      </p:sp>
      <p:sp>
        <p:nvSpPr>
          <p:cNvPr id="20" name="矩形 19"/>
          <p:cNvSpPr/>
          <p:nvPr/>
        </p:nvSpPr>
        <p:spPr>
          <a:xfrm>
            <a:off x="1624511" y="3497320"/>
            <a:ext cx="650933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0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아닌 게 아니라 우울증이 정말 자살을 불러 </a:t>
            </a:r>
            <a:endParaRPr lang="en-US" altLang="ko-KR" sz="2000" b="1" dirty="0" smtClean="0">
              <a:solidFill>
                <a:srgbClr val="7030A0"/>
              </a:solidFill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r>
              <a:rPr lang="ko-KR" altLang="en-US" sz="2000" b="1" dirty="0" smtClean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일으킬 </a:t>
            </a:r>
            <a:r>
              <a:rPr lang="ko-KR" altLang="en-US" sz="20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정도로 무서운 병이긴 해요</a:t>
            </a:r>
            <a:r>
              <a:rPr lang="en-US" altLang="ko-KR" sz="20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.</a:t>
            </a:r>
            <a:endParaRPr lang="zh-CN" altLang="en-US" sz="1600" dirty="0"/>
          </a:p>
        </p:txBody>
      </p:sp>
      <p:sp>
        <p:nvSpPr>
          <p:cNvPr id="21" name="矩形 20"/>
          <p:cNvSpPr/>
          <p:nvPr/>
        </p:nvSpPr>
        <p:spPr>
          <a:xfrm>
            <a:off x="1620202" y="1944836"/>
            <a:ext cx="650933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0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아닌 게 아니라 제 주위에만 해도 공무원 </a:t>
            </a:r>
            <a:endParaRPr lang="en-US" altLang="ko-KR" sz="2000" b="1" dirty="0" smtClean="0">
              <a:solidFill>
                <a:srgbClr val="7030A0"/>
              </a:solidFill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r>
              <a:rPr lang="ko-KR" altLang="en-US" sz="2000" b="1" dirty="0" smtClean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시험 </a:t>
            </a:r>
            <a:r>
              <a:rPr lang="ko-KR" altLang="en-US" sz="20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준비하고 있는 친구들이 꽤 돼요</a:t>
            </a:r>
            <a:r>
              <a:rPr lang="en-US" altLang="ko-KR" sz="20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.</a:t>
            </a:r>
            <a:endParaRPr lang="zh-CN" altLang="en-US" sz="1600" dirty="0"/>
          </a:p>
        </p:txBody>
      </p:sp>
      <p:grpSp>
        <p:nvGrpSpPr>
          <p:cNvPr id="22" name="组合 21"/>
          <p:cNvGrpSpPr/>
          <p:nvPr/>
        </p:nvGrpSpPr>
        <p:grpSpPr>
          <a:xfrm>
            <a:off x="544914" y="239274"/>
            <a:ext cx="7951710" cy="780321"/>
            <a:chOff x="544914" y="239274"/>
            <a:chExt cx="7951710" cy="780321"/>
          </a:xfrm>
        </p:grpSpPr>
        <p:sp>
          <p:nvSpPr>
            <p:cNvPr id="23" name="矩形 22"/>
            <p:cNvSpPr/>
            <p:nvPr/>
          </p:nvSpPr>
          <p:spPr>
            <a:xfrm rot="21075228">
              <a:off x="6894882" y="239274"/>
              <a:ext cx="1601742" cy="767210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연습</a:t>
              </a:r>
              <a:endParaRPr lang="en-US" altLang="ko-KR" sz="3200" b="1" dirty="0" smtClean="0">
                <a:solidFill>
                  <a:schemeClr val="bg1"/>
                </a:solidFill>
                <a:ea typeface="宋体" panose="02010600030101010101" pitchFamily="2" charset="-122"/>
                <a:cs typeface="+mn-ea"/>
                <a:sym typeface="+mn-lt"/>
              </a:endParaRPr>
            </a:p>
          </p:txBody>
        </p:sp>
        <p:cxnSp>
          <p:nvCxnSpPr>
            <p:cNvPr id="24" name="直接连接符 23"/>
            <p:cNvCxnSpPr/>
            <p:nvPr/>
          </p:nvCxnSpPr>
          <p:spPr>
            <a:xfrm flipV="1">
              <a:off x="544914" y="1019265"/>
              <a:ext cx="6528935" cy="330"/>
            </a:xfrm>
            <a:prstGeom prst="line">
              <a:avLst/>
            </a:prstGeom>
            <a:ln w="44450">
              <a:solidFill>
                <a:srgbClr val="00B0F0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644941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07326" y="1040684"/>
            <a:ext cx="801806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7.</a:t>
            </a:r>
            <a:r>
              <a:rPr lang="ko-KR" altLang="en-US" sz="2800" dirty="0" smtClean="0"/>
              <a:t> </a:t>
            </a:r>
            <a:r>
              <a:rPr lang="ko-KR" altLang="en-US" sz="2800" dirty="0"/>
              <a:t>어떤 축제를 열고 싶은지 친구와 함께 토의해 보고 아래 그림과 같은 축제 </a:t>
            </a:r>
            <a:r>
              <a:rPr lang="ko-KR" altLang="en-US" sz="2800" dirty="0" smtClean="0"/>
              <a:t>포스터를 </a:t>
            </a:r>
            <a:r>
              <a:rPr lang="ko-KR" altLang="en-US" sz="2800" dirty="0"/>
              <a:t>직접 만들어 보세요</a:t>
            </a:r>
            <a:r>
              <a:rPr lang="en-US" altLang="ko-KR" sz="2800" dirty="0" smtClean="0"/>
              <a:t>.</a:t>
            </a:r>
          </a:p>
          <a:p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3266778"/>
              </p:ext>
            </p:extLst>
          </p:nvPr>
        </p:nvGraphicFramePr>
        <p:xfrm>
          <a:off x="544914" y="2538486"/>
          <a:ext cx="8392366" cy="3722318"/>
        </p:xfrm>
        <a:graphic>
          <a:graphicData uri="http://schemas.openxmlformats.org/drawingml/2006/table">
            <a:tbl>
              <a:tblPr firstRow="1" bandRow="1">
                <a:tableStyleId>{22838BEF-8BB2-4498-84A7-C5851F593DF1}</a:tableStyleId>
              </a:tblPr>
              <a:tblGrid>
                <a:gridCol w="4810887"/>
                <a:gridCol w="3581479"/>
              </a:tblGrid>
              <a:tr h="454993">
                <a:tc>
                  <a:txBody>
                    <a:bodyPr/>
                    <a:lstStyle/>
                    <a:p>
                      <a:r>
                        <a:rPr lang="ko-KR" altLang="en-US" sz="2400" b="0" dirty="0" smtClean="0"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어떤 축제를 열고 싶어요</a:t>
                      </a:r>
                      <a:r>
                        <a:rPr lang="en-US" altLang="ko-KR" sz="2400" b="0" dirty="0" smtClean="0"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?</a:t>
                      </a:r>
                      <a:endParaRPr lang="zh-CN" altLang="en-US" sz="2400" b="0" dirty="0"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796238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ko-KR" altLang="en-US" sz="2400" b="0" kern="1200" dirty="0" smtClean="0">
                          <a:solidFill>
                            <a:schemeClr val="dk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  <a:cs typeface="+mn-cs"/>
                        </a:rPr>
                        <a:t>누구를 대상으로 축제를 열고 싶어요</a:t>
                      </a:r>
                      <a:r>
                        <a:rPr lang="en-US" altLang="ko-KR" sz="2400" b="0" kern="1200" dirty="0" smtClean="0">
                          <a:solidFill>
                            <a:schemeClr val="dk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  <a:cs typeface="+mn-cs"/>
                        </a:rPr>
                        <a:t>?</a:t>
                      </a:r>
                      <a:endParaRPr lang="zh-CN" altLang="en-US" sz="2400" b="0" kern="1200" dirty="0">
                        <a:solidFill>
                          <a:schemeClr val="dk1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  <a:tr h="796238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ko-KR" altLang="en-US" sz="2400" b="0" kern="1200" dirty="0" smtClean="0">
                          <a:solidFill>
                            <a:schemeClr val="dk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  <a:cs typeface="+mn-cs"/>
                        </a:rPr>
                        <a:t>축제의 순서는 어떻게 되나요</a:t>
                      </a:r>
                      <a:r>
                        <a:rPr lang="en-US" altLang="ko-KR" sz="2400" b="0" kern="1200" dirty="0" smtClean="0">
                          <a:solidFill>
                            <a:schemeClr val="dk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  <a:cs typeface="+mn-cs"/>
                        </a:rPr>
                        <a:t>?</a:t>
                      </a:r>
                      <a:endParaRPr lang="zh-CN" altLang="en-US" sz="2400" b="0" kern="1200" dirty="0">
                        <a:solidFill>
                          <a:schemeClr val="dk1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796238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ko-KR" altLang="en-US" sz="2400" b="0" kern="1200" dirty="0" smtClean="0">
                          <a:solidFill>
                            <a:schemeClr val="dk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  <a:cs typeface="+mn-cs"/>
                        </a:rPr>
                        <a:t>어떻게 축제를 홍보를 하고 싶어요</a:t>
                      </a:r>
                      <a:r>
                        <a:rPr lang="en-US" altLang="ko-KR" sz="2400" b="0" kern="1200" dirty="0" smtClean="0">
                          <a:solidFill>
                            <a:schemeClr val="dk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  <a:cs typeface="+mn-cs"/>
                        </a:rPr>
                        <a:t>?</a:t>
                      </a:r>
                      <a:endParaRPr lang="zh-CN" altLang="en-US" sz="2400" b="0" kern="1200" dirty="0">
                        <a:solidFill>
                          <a:schemeClr val="dk1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796238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ko-KR" altLang="en-US" sz="2400" b="0" kern="1200" dirty="0" smtClean="0">
                          <a:solidFill>
                            <a:schemeClr val="dk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  <a:cs typeface="+mn-cs"/>
                        </a:rPr>
                        <a:t>축제 진행을 위해 무엇이 필요하나요</a:t>
                      </a:r>
                      <a:r>
                        <a:rPr lang="en-US" altLang="ko-KR" sz="2400" b="0" kern="1200" dirty="0" smtClean="0">
                          <a:solidFill>
                            <a:schemeClr val="dk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  <a:cs typeface="+mn-cs"/>
                        </a:rPr>
                        <a:t>?</a:t>
                      </a:r>
                      <a:endParaRPr lang="zh-CN" altLang="en-US" sz="2400" b="0" kern="1200" dirty="0">
                        <a:solidFill>
                          <a:schemeClr val="dk1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grpSp>
        <p:nvGrpSpPr>
          <p:cNvPr id="8" name="组合 7"/>
          <p:cNvGrpSpPr/>
          <p:nvPr/>
        </p:nvGrpSpPr>
        <p:grpSpPr>
          <a:xfrm>
            <a:off x="544914" y="239274"/>
            <a:ext cx="7951710" cy="780321"/>
            <a:chOff x="544914" y="239274"/>
            <a:chExt cx="7951710" cy="780321"/>
          </a:xfrm>
        </p:grpSpPr>
        <p:sp>
          <p:nvSpPr>
            <p:cNvPr id="9" name="矩形 8"/>
            <p:cNvSpPr/>
            <p:nvPr/>
          </p:nvSpPr>
          <p:spPr>
            <a:xfrm rot="21075228">
              <a:off x="6894882" y="239274"/>
              <a:ext cx="1601742" cy="767210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연습</a:t>
              </a:r>
              <a:endParaRPr lang="en-US" altLang="ko-KR" sz="3200" b="1" dirty="0" smtClean="0">
                <a:solidFill>
                  <a:schemeClr val="bg1"/>
                </a:solidFill>
                <a:ea typeface="宋体" panose="02010600030101010101" pitchFamily="2" charset="-122"/>
                <a:cs typeface="+mn-ea"/>
                <a:sym typeface="+mn-lt"/>
              </a:endParaRPr>
            </a:p>
          </p:txBody>
        </p:sp>
        <p:cxnSp>
          <p:nvCxnSpPr>
            <p:cNvPr id="10" name="直接连接符 9"/>
            <p:cNvCxnSpPr/>
            <p:nvPr/>
          </p:nvCxnSpPr>
          <p:spPr>
            <a:xfrm flipV="1">
              <a:off x="544914" y="1019265"/>
              <a:ext cx="6528935" cy="330"/>
            </a:xfrm>
            <a:prstGeom prst="line">
              <a:avLst/>
            </a:prstGeom>
            <a:ln w="44450">
              <a:solidFill>
                <a:srgbClr val="00B0F0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252392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544914" y="1277035"/>
            <a:ext cx="800072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800" dirty="0" smtClean="0">
                <a:latin typeface="Batang" panose="02030600000101010101" pitchFamily="18" charset="-127"/>
                <a:ea typeface="Batang" panose="02030600000101010101" pitchFamily="18" charset="-127"/>
              </a:rPr>
              <a:t>8.</a:t>
            </a:r>
            <a:r>
              <a:rPr lang="ko-KR" altLang="en-US" sz="2800" dirty="0" smtClean="0">
                <a:latin typeface="Batang" panose="02030600000101010101" pitchFamily="18" charset="-127"/>
                <a:ea typeface="Batang" panose="02030600000101010101" pitchFamily="18" charset="-127"/>
              </a:rPr>
              <a:t>친구와 </a:t>
            </a:r>
            <a:r>
              <a:rPr lang="ko-KR" altLang="en-US" sz="2800" dirty="0">
                <a:latin typeface="Batang" panose="02030600000101010101" pitchFamily="18" charset="-127"/>
                <a:ea typeface="Batang" panose="02030600000101010101" pitchFamily="18" charset="-127"/>
              </a:rPr>
              <a:t>함께 미팅 자리에서 이루어질 수 있는 대화를 만들어 연습해 보세요</a:t>
            </a:r>
            <a:r>
              <a:rPr lang="en-US" altLang="ko-KR" sz="2800" dirty="0">
                <a:latin typeface="Batang" panose="02030600000101010101" pitchFamily="18" charset="-127"/>
                <a:ea typeface="Batang" panose="02030600000101010101" pitchFamily="18" charset="-127"/>
              </a:rPr>
              <a:t>.</a:t>
            </a:r>
            <a:endParaRPr lang="zh-CN" altLang="en-US" sz="2800" dirty="0"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5451" y="2359143"/>
            <a:ext cx="6251461" cy="4498857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544914" y="239274"/>
            <a:ext cx="7951710" cy="780321"/>
            <a:chOff x="544914" y="239274"/>
            <a:chExt cx="7951710" cy="780321"/>
          </a:xfrm>
        </p:grpSpPr>
        <p:sp>
          <p:nvSpPr>
            <p:cNvPr id="8" name="矩形 7"/>
            <p:cNvSpPr/>
            <p:nvPr/>
          </p:nvSpPr>
          <p:spPr>
            <a:xfrm rot="21075228">
              <a:off x="6894882" y="239274"/>
              <a:ext cx="1601742" cy="767210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연습</a:t>
              </a:r>
              <a:endParaRPr lang="en-US" altLang="ko-KR" sz="3200" b="1" dirty="0" smtClean="0">
                <a:solidFill>
                  <a:schemeClr val="bg1"/>
                </a:solidFill>
                <a:ea typeface="宋体" panose="02010600030101010101" pitchFamily="2" charset="-122"/>
                <a:cs typeface="+mn-ea"/>
                <a:sym typeface="+mn-lt"/>
              </a:endParaRPr>
            </a:p>
          </p:txBody>
        </p:sp>
        <p:cxnSp>
          <p:nvCxnSpPr>
            <p:cNvPr id="9" name="直接连接符 8"/>
            <p:cNvCxnSpPr/>
            <p:nvPr/>
          </p:nvCxnSpPr>
          <p:spPr>
            <a:xfrm flipV="1">
              <a:off x="544914" y="1019265"/>
              <a:ext cx="6528935" cy="330"/>
            </a:xfrm>
            <a:prstGeom prst="line">
              <a:avLst/>
            </a:prstGeom>
            <a:ln w="44450">
              <a:solidFill>
                <a:srgbClr val="00B0F0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181107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047" y="2760270"/>
            <a:ext cx="1518436" cy="18000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1887" y="2760270"/>
            <a:ext cx="1502264" cy="18000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5387" y="2659587"/>
            <a:ext cx="1479454" cy="1800000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775988" y="3251265"/>
            <a:ext cx="11685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ko-KR" altLang="en-US" sz="2800" b="1" dirty="0" smtClean="0">
                <a:latin typeface="Batang" panose="02030600000101010101" pitchFamily="18" charset="-127"/>
                <a:ea typeface="Batang" panose="02030600000101010101" pitchFamily="18" charset="-127"/>
                <a:hlinkClick r:id="rId6" action="ppaction://hlinksldjump"/>
              </a:rPr>
              <a:t>어휘</a:t>
            </a:r>
            <a:r>
              <a:rPr kumimoji="1" lang="en-US" altLang="ko-KR" sz="2800" b="1" dirty="0" smtClean="0">
                <a:latin typeface="Batang" panose="02030600000101010101" pitchFamily="18" charset="-127"/>
                <a:ea typeface="Batang" panose="02030600000101010101" pitchFamily="18" charset="-127"/>
                <a:hlinkClick r:id="rId6" action="ppaction://hlinksldjump"/>
              </a:rPr>
              <a:t>1</a:t>
            </a:r>
            <a:endParaRPr kumimoji="1" lang="zh-CN" altLang="en-US" sz="2800" b="1" dirty="0"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3498742" y="3297977"/>
            <a:ext cx="11685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ko-KR" altLang="en-US" sz="2800" b="1" dirty="0" smtClean="0">
                <a:latin typeface="Batang" panose="02030600000101010101" pitchFamily="18" charset="-127"/>
                <a:ea typeface="Batang" panose="02030600000101010101" pitchFamily="18" charset="-127"/>
                <a:hlinkClick r:id="rId7" action="ppaction://hlinksldjump"/>
              </a:rPr>
              <a:t>대화</a:t>
            </a:r>
            <a:r>
              <a:rPr kumimoji="1" lang="en-US" altLang="ko-KR" sz="2800" b="1" dirty="0" smtClean="0">
                <a:latin typeface="Batang" panose="02030600000101010101" pitchFamily="18" charset="-127"/>
                <a:ea typeface="Batang" panose="02030600000101010101" pitchFamily="18" charset="-127"/>
                <a:hlinkClick r:id="rId7" action="ppaction://hlinksldjump"/>
              </a:rPr>
              <a:t>1</a:t>
            </a:r>
            <a:endParaRPr kumimoji="1" lang="zh-CN" altLang="en-US" sz="3200" b="1" dirty="0"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420837" y="3247330"/>
            <a:ext cx="11685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ko-KR" altLang="en-US" sz="2800" b="1" dirty="0" smtClean="0">
                <a:latin typeface="Batang" panose="02030600000101010101" pitchFamily="18" charset="-127"/>
                <a:ea typeface="Batang" panose="02030600000101010101" pitchFamily="18" charset="-127"/>
                <a:hlinkClick r:id="rId8" action="ppaction://hlinksldjump"/>
              </a:rPr>
              <a:t>문법</a:t>
            </a:r>
            <a:r>
              <a:rPr kumimoji="1" lang="en-US" altLang="ko-KR" sz="2800" b="1" dirty="0" smtClean="0">
                <a:latin typeface="Batang" panose="02030600000101010101" pitchFamily="18" charset="-127"/>
                <a:ea typeface="Batang" panose="02030600000101010101" pitchFamily="18" charset="-127"/>
                <a:hlinkClick r:id="rId8" action="ppaction://hlinksldjump"/>
              </a:rPr>
              <a:t>1</a:t>
            </a:r>
            <a:endParaRPr kumimoji="1" lang="zh-CN" altLang="en-US" sz="2800" b="1" dirty="0"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29" name="矩形 28"/>
          <p:cNvSpPr/>
          <p:nvPr/>
        </p:nvSpPr>
        <p:spPr>
          <a:xfrm rot="21075228">
            <a:off x="7286459" y="243490"/>
            <a:ext cx="1559292" cy="766207"/>
          </a:xfrm>
          <a:prstGeom prst="rect">
            <a:avLst/>
          </a:prstGeom>
          <a:solidFill>
            <a:srgbClr val="F66996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본문</a:t>
            </a:r>
            <a:r>
              <a:rPr lang="en-US" altLang="ko-KR" sz="3200" b="1" dirty="0" smtClean="0">
                <a:solidFill>
                  <a:schemeClr val="bg1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1</a:t>
            </a:r>
            <a:endParaRPr lang="zh-CN" altLang="en-US" sz="3200" b="1" dirty="0">
              <a:solidFill>
                <a:schemeClr val="bg1"/>
              </a:solidFill>
              <a:latin typeface="Batang" panose="02030600000101010101" pitchFamily="18" charset="-127"/>
              <a:ea typeface="Batang" panose="02030600000101010101" pitchFamily="18" charset="-127"/>
              <a:cs typeface="+mn-ea"/>
              <a:sym typeface="+mn-lt"/>
            </a:endParaRPr>
          </a:p>
        </p:txBody>
      </p:sp>
      <p:cxnSp>
        <p:nvCxnSpPr>
          <p:cNvPr id="30" name="直接连接符 25"/>
          <p:cNvCxnSpPr>
            <a:cxnSpLocks/>
          </p:cNvCxnSpPr>
          <p:nvPr/>
        </p:nvCxnSpPr>
        <p:spPr>
          <a:xfrm flipV="1">
            <a:off x="484385" y="886691"/>
            <a:ext cx="6927797" cy="1542"/>
          </a:xfrm>
          <a:prstGeom prst="line">
            <a:avLst/>
          </a:prstGeom>
          <a:ln w="44450">
            <a:solidFill>
              <a:srgbClr val="F66996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90305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44914" y="239274"/>
            <a:ext cx="7951710" cy="780321"/>
            <a:chOff x="544914" y="239274"/>
            <a:chExt cx="7951710" cy="780321"/>
          </a:xfrm>
        </p:grpSpPr>
        <p:sp>
          <p:nvSpPr>
            <p:cNvPr id="3" name="矩形 2"/>
            <p:cNvSpPr/>
            <p:nvPr/>
          </p:nvSpPr>
          <p:spPr>
            <a:xfrm rot="21075228">
              <a:off x="6894882" y="239274"/>
              <a:ext cx="1601742" cy="767210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2400" b="1" dirty="0" smtClean="0">
                  <a:solidFill>
                    <a:schemeClr val="bg1"/>
                  </a:solidFill>
                  <a:cs typeface="+mn-ea"/>
                  <a:sym typeface="+mn-lt"/>
                </a:rPr>
                <a:t>종합연습</a:t>
              </a:r>
              <a:endParaRPr lang="en-US" altLang="ko-KR" sz="2400" b="1" dirty="0" smtClean="0">
                <a:solidFill>
                  <a:schemeClr val="bg1"/>
                </a:solidFill>
                <a:ea typeface="宋体" panose="02010600030101010101" pitchFamily="2" charset="-122"/>
                <a:cs typeface="+mn-ea"/>
                <a:sym typeface="+mn-lt"/>
              </a:endParaRPr>
            </a:p>
          </p:txBody>
        </p:sp>
        <p:cxnSp>
          <p:nvCxnSpPr>
            <p:cNvPr id="4" name="直接连接符 3"/>
            <p:cNvCxnSpPr/>
            <p:nvPr/>
          </p:nvCxnSpPr>
          <p:spPr>
            <a:xfrm flipV="1">
              <a:off x="544914" y="1019265"/>
              <a:ext cx="6528935" cy="330"/>
            </a:xfrm>
            <a:prstGeom prst="line">
              <a:avLst/>
            </a:prstGeom>
            <a:ln w="44450">
              <a:solidFill>
                <a:srgbClr val="00B0F0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矩形 4"/>
          <p:cNvSpPr/>
          <p:nvPr/>
        </p:nvSpPr>
        <p:spPr>
          <a:xfrm>
            <a:off x="544914" y="1277035"/>
            <a:ext cx="800072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800" dirty="0" smtClean="0">
                <a:latin typeface="Batang" panose="02030600000101010101" pitchFamily="18" charset="-127"/>
                <a:ea typeface="Batang" panose="02030600000101010101" pitchFamily="18" charset="-127"/>
              </a:rPr>
              <a:t>9.</a:t>
            </a:r>
            <a:r>
              <a:rPr lang="ko-KR" altLang="en-US" sz="2800" dirty="0" smtClean="0"/>
              <a:t>  아래 </a:t>
            </a:r>
            <a:r>
              <a:rPr lang="ko-KR" altLang="en-US" sz="2800" dirty="0"/>
              <a:t>단어를 가지고 대화를 만들어서 이야기해 보세요</a:t>
            </a:r>
            <a:r>
              <a:rPr lang="en-US" altLang="ko-KR" sz="2800" dirty="0"/>
              <a:t>.</a:t>
            </a:r>
            <a:endParaRPr lang="zh-CN" altLang="en-US" sz="2800" dirty="0"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14206" y="2417381"/>
            <a:ext cx="7551871" cy="46166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축제 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/ 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파티 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/ 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동아리 모임 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/ 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자원 봉사 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/ 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학과 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/ </a:t>
            </a:r>
            <a:r>
              <a:rPr lang="ko-KR" altLang="en-US" sz="2400" dirty="0" smtClean="0">
                <a:latin typeface="Batang" panose="02030600000101010101" pitchFamily="18" charset="-127"/>
                <a:ea typeface="Batang" panose="02030600000101010101" pitchFamily="18" charset="-127"/>
              </a:rPr>
              <a:t>장기</a:t>
            </a:r>
            <a:endParaRPr lang="ko-KR" altLang="en-US" sz="2400" dirty="0"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14205" y="4550476"/>
            <a:ext cx="7551871" cy="46166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소개팅 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/ 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사랑 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/ 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들러리 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/ 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캠퍼스 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/ 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부끄럽다 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/ 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첫 </a:t>
            </a:r>
            <a:r>
              <a:rPr lang="ko-KR" altLang="en-US" sz="2400" dirty="0" smtClean="0">
                <a:latin typeface="Batang" panose="02030600000101010101" pitchFamily="18" charset="-127"/>
                <a:ea typeface="Batang" panose="02030600000101010101" pitchFamily="18" charset="-127"/>
              </a:rPr>
              <a:t>인상</a:t>
            </a:r>
            <a:endParaRPr lang="en-US" altLang="ko-KR" sz="2400" dirty="0"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14205" y="2879046"/>
            <a:ext cx="5076967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/>
              <a:t>1</a:t>
            </a:r>
          </a:p>
          <a:p>
            <a:endParaRPr lang="en-US" altLang="zh-CN" sz="2400" dirty="0"/>
          </a:p>
          <a:p>
            <a:endParaRPr lang="en-US" altLang="zh-CN" sz="2400" dirty="0" smtClean="0"/>
          </a:p>
          <a:p>
            <a:endParaRPr lang="en-US" altLang="zh-CN" sz="2400" dirty="0"/>
          </a:p>
          <a:p>
            <a:endParaRPr lang="en-US" altLang="zh-CN" sz="2400" dirty="0" smtClean="0"/>
          </a:p>
          <a:p>
            <a:endParaRPr lang="en-US" altLang="zh-CN" sz="2400" dirty="0" smtClean="0"/>
          </a:p>
          <a:p>
            <a:r>
              <a:rPr lang="en-US" altLang="zh-CN" sz="2400" dirty="0"/>
              <a:t>2</a:t>
            </a: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673896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44914" y="239274"/>
            <a:ext cx="7951710" cy="780321"/>
            <a:chOff x="544914" y="239274"/>
            <a:chExt cx="7951710" cy="780321"/>
          </a:xfrm>
        </p:grpSpPr>
        <p:sp>
          <p:nvSpPr>
            <p:cNvPr id="3" name="矩形 2"/>
            <p:cNvSpPr/>
            <p:nvPr/>
          </p:nvSpPr>
          <p:spPr>
            <a:xfrm rot="21075228">
              <a:off x="6894882" y="239274"/>
              <a:ext cx="1601742" cy="767210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2400" b="1" dirty="0" smtClean="0">
                  <a:solidFill>
                    <a:schemeClr val="bg1"/>
                  </a:solidFill>
                  <a:cs typeface="+mn-ea"/>
                  <a:sym typeface="+mn-lt"/>
                </a:rPr>
                <a:t>종합연습</a:t>
              </a:r>
              <a:endParaRPr lang="en-US" altLang="ko-KR" sz="2400" b="1" dirty="0" smtClean="0">
                <a:solidFill>
                  <a:schemeClr val="bg1"/>
                </a:solidFill>
                <a:ea typeface="宋体" panose="02010600030101010101" pitchFamily="2" charset="-122"/>
                <a:cs typeface="+mn-ea"/>
                <a:sym typeface="+mn-lt"/>
              </a:endParaRPr>
            </a:p>
          </p:txBody>
        </p:sp>
        <p:cxnSp>
          <p:nvCxnSpPr>
            <p:cNvPr id="4" name="直接连接符 3"/>
            <p:cNvCxnSpPr/>
            <p:nvPr/>
          </p:nvCxnSpPr>
          <p:spPr>
            <a:xfrm flipV="1">
              <a:off x="544914" y="1019265"/>
              <a:ext cx="6528935" cy="330"/>
            </a:xfrm>
            <a:prstGeom prst="line">
              <a:avLst/>
            </a:prstGeom>
            <a:ln w="44450">
              <a:solidFill>
                <a:srgbClr val="00B0F0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矩形 4"/>
          <p:cNvSpPr/>
          <p:nvPr/>
        </p:nvSpPr>
        <p:spPr>
          <a:xfrm>
            <a:off x="544914" y="1277035"/>
            <a:ext cx="800072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800" dirty="0" smtClean="0">
                <a:latin typeface="Batang" panose="02030600000101010101" pitchFamily="18" charset="-127"/>
                <a:ea typeface="Batang" panose="02030600000101010101" pitchFamily="18" charset="-127"/>
              </a:rPr>
              <a:t>10.</a:t>
            </a:r>
            <a:r>
              <a:rPr lang="ko-KR" altLang="en-US" sz="2800" dirty="0" smtClean="0"/>
              <a:t> </a:t>
            </a:r>
            <a:r>
              <a:rPr lang="ko-KR" altLang="en-US" sz="2800" dirty="0"/>
              <a:t>아래 주제로 친구와 함께 토론해 보세요</a:t>
            </a:r>
            <a:r>
              <a:rPr lang="en-US" altLang="ko-KR" sz="2800" dirty="0"/>
              <a:t>.</a:t>
            </a:r>
            <a:endParaRPr lang="zh-CN" altLang="en-US" sz="2800" dirty="0"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75563" y="1974588"/>
            <a:ext cx="7870079" cy="44064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ko-KR" sz="2400" dirty="0" smtClean="0"/>
              <a:t>1</a:t>
            </a:r>
            <a:r>
              <a:rPr lang="ko-KR" altLang="en-US" sz="2400" dirty="0" smtClean="0"/>
              <a:t>중국 </a:t>
            </a:r>
            <a:r>
              <a:rPr lang="ko-KR" altLang="en-US" sz="2400" dirty="0"/>
              <a:t>대학교에서도 축제가 많이 열립니까</a:t>
            </a:r>
            <a:r>
              <a:rPr lang="en-US" altLang="ko-KR" sz="2400" dirty="0"/>
              <a:t>? </a:t>
            </a:r>
            <a:r>
              <a:rPr lang="ko-KR" altLang="en-US" sz="2400" dirty="0"/>
              <a:t>축제의 장단점에 대해 이야기해 보세요</a:t>
            </a:r>
            <a:r>
              <a:rPr lang="en-US" altLang="ko-KR" sz="2400" dirty="0"/>
              <a:t>.</a:t>
            </a:r>
          </a:p>
          <a:p>
            <a:pPr>
              <a:lnSpc>
                <a:spcPct val="200000"/>
              </a:lnSpc>
            </a:pPr>
            <a:r>
              <a:rPr lang="en-US" altLang="ko-KR" sz="2400" dirty="0" smtClean="0"/>
              <a:t>2</a:t>
            </a:r>
            <a:r>
              <a:rPr lang="ko-KR" altLang="en-US" sz="2400" dirty="0" smtClean="0"/>
              <a:t> </a:t>
            </a:r>
            <a:r>
              <a:rPr lang="ko-KR" altLang="en-US" sz="2400" dirty="0"/>
              <a:t>한</a:t>
            </a:r>
            <a:r>
              <a:rPr lang="en-US" altLang="ko-KR" sz="2400" dirty="0"/>
              <a:t>·</a:t>
            </a:r>
            <a:r>
              <a:rPr lang="ko-KR" altLang="en-US" sz="2400" dirty="0"/>
              <a:t>중</a:t>
            </a:r>
            <a:r>
              <a:rPr lang="en-US" altLang="ko-KR" sz="2400" dirty="0"/>
              <a:t>·</a:t>
            </a:r>
            <a:r>
              <a:rPr lang="ko-KR" altLang="en-US" sz="2400" dirty="0"/>
              <a:t>일 </a:t>
            </a:r>
            <a:r>
              <a:rPr lang="en-US" altLang="ko-KR" sz="2400" dirty="0"/>
              <a:t>3</a:t>
            </a:r>
            <a:r>
              <a:rPr lang="ko-KR" altLang="en-US" sz="2400" dirty="0"/>
              <a:t>국의 대학생들의 차이점에 대해 이야기해 보세요</a:t>
            </a:r>
            <a:r>
              <a:rPr lang="en-US" altLang="ko-KR" sz="2400" dirty="0"/>
              <a:t>.</a:t>
            </a:r>
          </a:p>
          <a:p>
            <a:pPr>
              <a:lnSpc>
                <a:spcPct val="200000"/>
              </a:lnSpc>
            </a:pPr>
            <a:r>
              <a:rPr lang="en-US" altLang="ko-KR" sz="2400" dirty="0" smtClean="0"/>
              <a:t>3</a:t>
            </a:r>
            <a:r>
              <a:rPr lang="ko-KR" altLang="en-US" sz="2400" dirty="0" smtClean="0"/>
              <a:t> </a:t>
            </a:r>
            <a:r>
              <a:rPr lang="ko-KR" altLang="en-US" sz="2400" dirty="0"/>
              <a:t>앞으로 배우자를 어떻게 만나고 싶습니까</a:t>
            </a:r>
            <a:r>
              <a:rPr lang="en-US" altLang="ko-KR" sz="2400" dirty="0"/>
              <a:t>? </a:t>
            </a:r>
            <a:r>
              <a:rPr lang="ko-KR" altLang="en-US" sz="2400" dirty="0"/>
              <a:t>자유 연애와 맞선의 장단점을 이야기해 보세요</a:t>
            </a:r>
            <a:r>
              <a:rPr lang="en-US" altLang="ko-KR" sz="2400" dirty="0"/>
              <a:t>.</a:t>
            </a:r>
            <a:endParaRPr lang="zh-CN" altLang="en-US" sz="2400" dirty="0"/>
          </a:p>
        </p:txBody>
      </p:sp>
      <p:sp>
        <p:nvSpPr>
          <p:cNvPr id="7" name="webpage-home_81886">
            <a:hlinkClick r:id="rId2" action="ppaction://hlinksldjump"/>
          </p:cNvPr>
          <p:cNvSpPr>
            <a:spLocks noChangeAspect="1"/>
          </p:cNvSpPr>
          <p:nvPr/>
        </p:nvSpPr>
        <p:spPr bwMode="auto">
          <a:xfrm>
            <a:off x="564282" y="366042"/>
            <a:ext cx="609685" cy="520649"/>
          </a:xfrm>
          <a:custGeom>
            <a:avLst/>
            <a:gdLst>
              <a:gd name="connsiteX0" fmla="*/ 231504 w 331000"/>
              <a:gd name="connsiteY0" fmla="*/ 138982 h 282662"/>
              <a:gd name="connsiteX1" fmla="*/ 274911 w 331000"/>
              <a:gd name="connsiteY1" fmla="*/ 138982 h 282662"/>
              <a:gd name="connsiteX2" fmla="*/ 274911 w 331000"/>
              <a:gd name="connsiteY2" fmla="*/ 141522 h 282662"/>
              <a:gd name="connsiteX3" fmla="*/ 231504 w 331000"/>
              <a:gd name="connsiteY3" fmla="*/ 141522 h 282662"/>
              <a:gd name="connsiteX4" fmla="*/ 231504 w 331000"/>
              <a:gd name="connsiteY4" fmla="*/ 138982 h 282662"/>
              <a:gd name="connsiteX5" fmla="*/ 314325 w 331000"/>
              <a:gd name="connsiteY5" fmla="*/ 115169 h 282662"/>
              <a:gd name="connsiteX6" fmla="*/ 285750 w 331000"/>
              <a:gd name="connsiteY6" fmla="*/ 116360 h 282662"/>
              <a:gd name="connsiteX7" fmla="*/ 307522 w 331000"/>
              <a:gd name="connsiteY7" fmla="*/ 124694 h 282662"/>
              <a:gd name="connsiteX8" fmla="*/ 314325 w 331000"/>
              <a:gd name="connsiteY8" fmla="*/ 115169 h 282662"/>
              <a:gd name="connsiteX9" fmla="*/ 164953 w 331000"/>
              <a:gd name="connsiteY9" fmla="*/ 4044 h 282662"/>
              <a:gd name="connsiteX10" fmla="*/ 164953 w 331000"/>
              <a:gd name="connsiteY10" fmla="*/ 5338 h 282662"/>
              <a:gd name="connsiteX11" fmla="*/ 12514 w 331000"/>
              <a:gd name="connsiteY11" fmla="*/ 94629 h 282662"/>
              <a:gd name="connsiteX12" fmla="*/ 6055 w 331000"/>
              <a:gd name="connsiteY12" fmla="*/ 98511 h 282662"/>
              <a:gd name="connsiteX13" fmla="*/ 4763 w 331000"/>
              <a:gd name="connsiteY13" fmla="*/ 98511 h 282662"/>
              <a:gd name="connsiteX14" fmla="*/ 9930 w 331000"/>
              <a:gd name="connsiteY14" fmla="*/ 106276 h 282662"/>
              <a:gd name="connsiteX15" fmla="*/ 15098 w 331000"/>
              <a:gd name="connsiteY15" fmla="*/ 112746 h 282662"/>
              <a:gd name="connsiteX16" fmla="*/ 26724 w 331000"/>
              <a:gd name="connsiteY16" fmla="*/ 129569 h 282662"/>
              <a:gd name="connsiteX17" fmla="*/ 34475 w 331000"/>
              <a:gd name="connsiteY17" fmla="*/ 121805 h 282662"/>
              <a:gd name="connsiteX18" fmla="*/ 46102 w 331000"/>
              <a:gd name="connsiteY18" fmla="*/ 115334 h 282662"/>
              <a:gd name="connsiteX19" fmla="*/ 48686 w 331000"/>
              <a:gd name="connsiteY19" fmla="*/ 117923 h 282662"/>
              <a:gd name="connsiteX20" fmla="*/ 48686 w 331000"/>
              <a:gd name="connsiteY20" fmla="*/ 119217 h 282662"/>
              <a:gd name="connsiteX21" fmla="*/ 55145 w 331000"/>
              <a:gd name="connsiteY21" fmla="*/ 275800 h 282662"/>
              <a:gd name="connsiteX22" fmla="*/ 57729 w 331000"/>
              <a:gd name="connsiteY22" fmla="*/ 275800 h 282662"/>
              <a:gd name="connsiteX23" fmla="*/ 70647 w 331000"/>
              <a:gd name="connsiteY23" fmla="*/ 275800 h 282662"/>
              <a:gd name="connsiteX24" fmla="*/ 90025 w 331000"/>
              <a:gd name="connsiteY24" fmla="*/ 275800 h 282662"/>
              <a:gd name="connsiteX25" fmla="*/ 131364 w 331000"/>
              <a:gd name="connsiteY25" fmla="*/ 275800 h 282662"/>
              <a:gd name="connsiteX26" fmla="*/ 132656 w 331000"/>
              <a:gd name="connsiteY26" fmla="*/ 277094 h 282662"/>
              <a:gd name="connsiteX27" fmla="*/ 130073 w 331000"/>
              <a:gd name="connsiteY27" fmla="*/ 242154 h 282662"/>
              <a:gd name="connsiteX28" fmla="*/ 128781 w 331000"/>
              <a:gd name="connsiteY28" fmla="*/ 202038 h 282662"/>
              <a:gd name="connsiteX29" fmla="*/ 128781 w 331000"/>
              <a:gd name="connsiteY29" fmla="*/ 200744 h 282662"/>
              <a:gd name="connsiteX30" fmla="*/ 130073 w 331000"/>
              <a:gd name="connsiteY30" fmla="*/ 198155 h 282662"/>
              <a:gd name="connsiteX31" fmla="*/ 195957 w 331000"/>
              <a:gd name="connsiteY31" fmla="*/ 198155 h 282662"/>
              <a:gd name="connsiteX32" fmla="*/ 197249 w 331000"/>
              <a:gd name="connsiteY32" fmla="*/ 199450 h 282662"/>
              <a:gd name="connsiteX33" fmla="*/ 199833 w 331000"/>
              <a:gd name="connsiteY33" fmla="*/ 200744 h 282662"/>
              <a:gd name="connsiteX34" fmla="*/ 202416 w 331000"/>
              <a:gd name="connsiteY34" fmla="*/ 277094 h 282662"/>
              <a:gd name="connsiteX35" fmla="*/ 241173 w 331000"/>
              <a:gd name="connsiteY35" fmla="*/ 275800 h 282662"/>
              <a:gd name="connsiteX36" fmla="*/ 278636 w 331000"/>
              <a:gd name="connsiteY36" fmla="*/ 275800 h 282662"/>
              <a:gd name="connsiteX37" fmla="*/ 279928 w 331000"/>
              <a:gd name="connsiteY37" fmla="*/ 274506 h 282662"/>
              <a:gd name="connsiteX38" fmla="*/ 282512 w 331000"/>
              <a:gd name="connsiteY38" fmla="*/ 274506 h 282662"/>
              <a:gd name="connsiteX39" fmla="*/ 281220 w 331000"/>
              <a:gd name="connsiteY39" fmla="*/ 261565 h 282662"/>
              <a:gd name="connsiteX40" fmla="*/ 279928 w 331000"/>
              <a:gd name="connsiteY40" fmla="*/ 261565 h 282662"/>
              <a:gd name="connsiteX41" fmla="*/ 278636 w 331000"/>
              <a:gd name="connsiteY41" fmla="*/ 262859 h 282662"/>
              <a:gd name="connsiteX42" fmla="*/ 228254 w 331000"/>
              <a:gd name="connsiteY42" fmla="*/ 262859 h 282662"/>
              <a:gd name="connsiteX43" fmla="*/ 228254 w 331000"/>
              <a:gd name="connsiteY43" fmla="*/ 261565 h 282662"/>
              <a:gd name="connsiteX44" fmla="*/ 272177 w 331000"/>
              <a:gd name="connsiteY44" fmla="*/ 260271 h 282662"/>
              <a:gd name="connsiteX45" fmla="*/ 281220 w 331000"/>
              <a:gd name="connsiteY45" fmla="*/ 258977 h 282662"/>
              <a:gd name="connsiteX46" fmla="*/ 279928 w 331000"/>
              <a:gd name="connsiteY46" fmla="*/ 248624 h 282662"/>
              <a:gd name="connsiteX47" fmla="*/ 228254 w 331000"/>
              <a:gd name="connsiteY47" fmla="*/ 248624 h 282662"/>
              <a:gd name="connsiteX48" fmla="*/ 228254 w 331000"/>
              <a:gd name="connsiteY48" fmla="*/ 246036 h 282662"/>
              <a:gd name="connsiteX49" fmla="*/ 279928 w 331000"/>
              <a:gd name="connsiteY49" fmla="*/ 244742 h 282662"/>
              <a:gd name="connsiteX50" fmla="*/ 279928 w 331000"/>
              <a:gd name="connsiteY50" fmla="*/ 233095 h 282662"/>
              <a:gd name="connsiteX51" fmla="*/ 233421 w 331000"/>
              <a:gd name="connsiteY51" fmla="*/ 234390 h 282662"/>
              <a:gd name="connsiteX52" fmla="*/ 233421 w 331000"/>
              <a:gd name="connsiteY52" fmla="*/ 233095 h 282662"/>
              <a:gd name="connsiteX53" fmla="*/ 279928 w 331000"/>
              <a:gd name="connsiteY53" fmla="*/ 229213 h 282662"/>
              <a:gd name="connsiteX54" fmla="*/ 278636 w 331000"/>
              <a:gd name="connsiteY54" fmla="*/ 218861 h 282662"/>
              <a:gd name="connsiteX55" fmla="*/ 236005 w 331000"/>
              <a:gd name="connsiteY55" fmla="*/ 220155 h 282662"/>
              <a:gd name="connsiteX56" fmla="*/ 236005 w 331000"/>
              <a:gd name="connsiteY56" fmla="*/ 217567 h 282662"/>
              <a:gd name="connsiteX57" fmla="*/ 278636 w 331000"/>
              <a:gd name="connsiteY57" fmla="*/ 216273 h 282662"/>
              <a:gd name="connsiteX58" fmla="*/ 278636 w 331000"/>
              <a:gd name="connsiteY58" fmla="*/ 203332 h 282662"/>
              <a:gd name="connsiteX59" fmla="*/ 234713 w 331000"/>
              <a:gd name="connsiteY59" fmla="*/ 204626 h 282662"/>
              <a:gd name="connsiteX60" fmla="*/ 234713 w 331000"/>
              <a:gd name="connsiteY60" fmla="*/ 203332 h 282662"/>
              <a:gd name="connsiteX61" fmla="*/ 278636 w 331000"/>
              <a:gd name="connsiteY61" fmla="*/ 200744 h 282662"/>
              <a:gd name="connsiteX62" fmla="*/ 278636 w 331000"/>
              <a:gd name="connsiteY62" fmla="*/ 187803 h 282662"/>
              <a:gd name="connsiteX63" fmla="*/ 232130 w 331000"/>
              <a:gd name="connsiteY63" fmla="*/ 186509 h 282662"/>
              <a:gd name="connsiteX64" fmla="*/ 232130 w 331000"/>
              <a:gd name="connsiteY64" fmla="*/ 183921 h 282662"/>
              <a:gd name="connsiteX65" fmla="*/ 278636 w 331000"/>
              <a:gd name="connsiteY65" fmla="*/ 183921 h 282662"/>
              <a:gd name="connsiteX66" fmla="*/ 277344 w 331000"/>
              <a:gd name="connsiteY66" fmla="*/ 172274 h 282662"/>
              <a:gd name="connsiteX67" fmla="*/ 233421 w 331000"/>
              <a:gd name="connsiteY67" fmla="*/ 173568 h 282662"/>
              <a:gd name="connsiteX68" fmla="*/ 233421 w 331000"/>
              <a:gd name="connsiteY68" fmla="*/ 170980 h 282662"/>
              <a:gd name="connsiteX69" fmla="*/ 277344 w 331000"/>
              <a:gd name="connsiteY69" fmla="*/ 168392 h 282662"/>
              <a:gd name="connsiteX70" fmla="*/ 277344 w 331000"/>
              <a:gd name="connsiteY70" fmla="*/ 155451 h 282662"/>
              <a:gd name="connsiteX71" fmla="*/ 234713 w 331000"/>
              <a:gd name="connsiteY71" fmla="*/ 155451 h 282662"/>
              <a:gd name="connsiteX72" fmla="*/ 234713 w 331000"/>
              <a:gd name="connsiteY72" fmla="*/ 152863 h 282662"/>
              <a:gd name="connsiteX73" fmla="*/ 277344 w 331000"/>
              <a:gd name="connsiteY73" fmla="*/ 151569 h 282662"/>
              <a:gd name="connsiteX74" fmla="*/ 277344 w 331000"/>
              <a:gd name="connsiteY74" fmla="*/ 128275 h 282662"/>
              <a:gd name="connsiteX75" fmla="*/ 232130 w 331000"/>
              <a:gd name="connsiteY75" fmla="*/ 125687 h 282662"/>
              <a:gd name="connsiteX76" fmla="*/ 232130 w 331000"/>
              <a:gd name="connsiteY76" fmla="*/ 124393 h 282662"/>
              <a:gd name="connsiteX77" fmla="*/ 277344 w 331000"/>
              <a:gd name="connsiteY77" fmla="*/ 124393 h 282662"/>
              <a:gd name="connsiteX78" fmla="*/ 276053 w 331000"/>
              <a:gd name="connsiteY78" fmla="*/ 117923 h 282662"/>
              <a:gd name="connsiteX79" fmla="*/ 277344 w 331000"/>
              <a:gd name="connsiteY79" fmla="*/ 115334 h 282662"/>
              <a:gd name="connsiteX80" fmla="*/ 233421 w 331000"/>
              <a:gd name="connsiteY80" fmla="*/ 114040 h 282662"/>
              <a:gd name="connsiteX81" fmla="*/ 233421 w 331000"/>
              <a:gd name="connsiteY81" fmla="*/ 111452 h 282662"/>
              <a:gd name="connsiteX82" fmla="*/ 313516 w 331000"/>
              <a:gd name="connsiteY82" fmla="*/ 112746 h 282662"/>
              <a:gd name="connsiteX83" fmla="*/ 314808 w 331000"/>
              <a:gd name="connsiteY83" fmla="*/ 114040 h 282662"/>
              <a:gd name="connsiteX84" fmla="*/ 322559 w 331000"/>
              <a:gd name="connsiteY84" fmla="*/ 98511 h 282662"/>
              <a:gd name="connsiteX85" fmla="*/ 230838 w 331000"/>
              <a:gd name="connsiteY85" fmla="*/ 95923 h 282662"/>
              <a:gd name="connsiteX86" fmla="*/ 230838 w 331000"/>
              <a:gd name="connsiteY86" fmla="*/ 93335 h 282662"/>
              <a:gd name="connsiteX87" fmla="*/ 323851 w 331000"/>
              <a:gd name="connsiteY87" fmla="*/ 94629 h 282662"/>
              <a:gd name="connsiteX88" fmla="*/ 323851 w 331000"/>
              <a:gd name="connsiteY88" fmla="*/ 92041 h 282662"/>
              <a:gd name="connsiteX89" fmla="*/ 316100 w 331000"/>
              <a:gd name="connsiteY89" fmla="*/ 90747 h 282662"/>
              <a:gd name="connsiteX90" fmla="*/ 307057 w 331000"/>
              <a:gd name="connsiteY90" fmla="*/ 85571 h 282662"/>
              <a:gd name="connsiteX91" fmla="*/ 298014 w 331000"/>
              <a:gd name="connsiteY91" fmla="*/ 81688 h 282662"/>
              <a:gd name="connsiteX92" fmla="*/ 296722 w 331000"/>
              <a:gd name="connsiteY92" fmla="*/ 81688 h 282662"/>
              <a:gd name="connsiteX93" fmla="*/ 232130 w 331000"/>
              <a:gd name="connsiteY93" fmla="*/ 81688 h 282662"/>
              <a:gd name="connsiteX94" fmla="*/ 232130 w 331000"/>
              <a:gd name="connsiteY94" fmla="*/ 79100 h 282662"/>
              <a:gd name="connsiteX95" fmla="*/ 290263 w 331000"/>
              <a:gd name="connsiteY95" fmla="*/ 77806 h 282662"/>
              <a:gd name="connsiteX96" fmla="*/ 268302 w 331000"/>
              <a:gd name="connsiteY96" fmla="*/ 64865 h 282662"/>
              <a:gd name="connsiteX97" fmla="*/ 221794 w 331000"/>
              <a:gd name="connsiteY97" fmla="*/ 63571 h 282662"/>
              <a:gd name="connsiteX98" fmla="*/ 221794 w 331000"/>
              <a:gd name="connsiteY98" fmla="*/ 60983 h 282662"/>
              <a:gd name="connsiteX99" fmla="*/ 263134 w 331000"/>
              <a:gd name="connsiteY99" fmla="*/ 62277 h 282662"/>
              <a:gd name="connsiteX100" fmla="*/ 263134 w 331000"/>
              <a:gd name="connsiteY100" fmla="*/ 59689 h 282662"/>
              <a:gd name="connsiteX101" fmla="*/ 263134 w 331000"/>
              <a:gd name="connsiteY101" fmla="*/ 49337 h 282662"/>
              <a:gd name="connsiteX102" fmla="*/ 229545 w 331000"/>
              <a:gd name="connsiteY102" fmla="*/ 49337 h 282662"/>
              <a:gd name="connsiteX103" fmla="*/ 229545 w 331000"/>
              <a:gd name="connsiteY103" fmla="*/ 46748 h 282662"/>
              <a:gd name="connsiteX104" fmla="*/ 263134 w 331000"/>
              <a:gd name="connsiteY104" fmla="*/ 46748 h 282662"/>
              <a:gd name="connsiteX105" fmla="*/ 264426 w 331000"/>
              <a:gd name="connsiteY105" fmla="*/ 35102 h 282662"/>
              <a:gd name="connsiteX106" fmla="*/ 242464 w 331000"/>
              <a:gd name="connsiteY106" fmla="*/ 33808 h 282662"/>
              <a:gd name="connsiteX107" fmla="*/ 242464 w 331000"/>
              <a:gd name="connsiteY107" fmla="*/ 31220 h 282662"/>
              <a:gd name="connsiteX108" fmla="*/ 264426 w 331000"/>
              <a:gd name="connsiteY108" fmla="*/ 31220 h 282662"/>
              <a:gd name="connsiteX109" fmla="*/ 264426 w 331000"/>
              <a:gd name="connsiteY109" fmla="*/ 24749 h 282662"/>
              <a:gd name="connsiteX110" fmla="*/ 255383 w 331000"/>
              <a:gd name="connsiteY110" fmla="*/ 23455 h 282662"/>
              <a:gd name="connsiteX111" fmla="*/ 246340 w 331000"/>
              <a:gd name="connsiteY111" fmla="*/ 23455 h 282662"/>
              <a:gd name="connsiteX112" fmla="*/ 228254 w 331000"/>
              <a:gd name="connsiteY112" fmla="*/ 22161 h 282662"/>
              <a:gd name="connsiteX113" fmla="*/ 226962 w 331000"/>
              <a:gd name="connsiteY113" fmla="*/ 37690 h 282662"/>
              <a:gd name="connsiteX114" fmla="*/ 226962 w 331000"/>
              <a:gd name="connsiteY114" fmla="*/ 38984 h 282662"/>
              <a:gd name="connsiteX115" fmla="*/ 224378 w 331000"/>
              <a:gd name="connsiteY115" fmla="*/ 40278 h 282662"/>
              <a:gd name="connsiteX116" fmla="*/ 223086 w 331000"/>
              <a:gd name="connsiteY116" fmla="*/ 40278 h 282662"/>
              <a:gd name="connsiteX117" fmla="*/ 189498 w 331000"/>
              <a:gd name="connsiteY117" fmla="*/ 20867 h 282662"/>
              <a:gd name="connsiteX118" fmla="*/ 164953 w 331000"/>
              <a:gd name="connsiteY118" fmla="*/ 4044 h 282662"/>
              <a:gd name="connsiteX119" fmla="*/ 162006 w 331000"/>
              <a:gd name="connsiteY119" fmla="*/ 574 h 282662"/>
              <a:gd name="connsiteX120" fmla="*/ 165894 w 331000"/>
              <a:gd name="connsiteY120" fmla="*/ 574 h 282662"/>
              <a:gd name="connsiteX121" fmla="*/ 194407 w 331000"/>
              <a:gd name="connsiteY121" fmla="*/ 17365 h 282662"/>
              <a:gd name="connsiteX122" fmla="*/ 222920 w 331000"/>
              <a:gd name="connsiteY122" fmla="*/ 34156 h 282662"/>
              <a:gd name="connsiteX123" fmla="*/ 221624 w 331000"/>
              <a:gd name="connsiteY123" fmla="*/ 22532 h 282662"/>
              <a:gd name="connsiteX124" fmla="*/ 224216 w 331000"/>
              <a:gd name="connsiteY124" fmla="*/ 19948 h 282662"/>
              <a:gd name="connsiteX125" fmla="*/ 225512 w 331000"/>
              <a:gd name="connsiteY125" fmla="*/ 18657 h 282662"/>
              <a:gd name="connsiteX126" fmla="*/ 255321 w 331000"/>
              <a:gd name="connsiteY126" fmla="*/ 18657 h 282662"/>
              <a:gd name="connsiteX127" fmla="*/ 266986 w 331000"/>
              <a:gd name="connsiteY127" fmla="*/ 19948 h 282662"/>
              <a:gd name="connsiteX128" fmla="*/ 269578 w 331000"/>
              <a:gd name="connsiteY128" fmla="*/ 21240 h 282662"/>
              <a:gd name="connsiteX129" fmla="*/ 269578 w 331000"/>
              <a:gd name="connsiteY129" fmla="*/ 25115 h 282662"/>
              <a:gd name="connsiteX130" fmla="*/ 269578 w 331000"/>
              <a:gd name="connsiteY130" fmla="*/ 32865 h 282662"/>
              <a:gd name="connsiteX131" fmla="*/ 269578 w 331000"/>
              <a:gd name="connsiteY131" fmla="*/ 34156 h 282662"/>
              <a:gd name="connsiteX132" fmla="*/ 268282 w 331000"/>
              <a:gd name="connsiteY132" fmla="*/ 61281 h 282662"/>
              <a:gd name="connsiteX133" fmla="*/ 303275 w 331000"/>
              <a:gd name="connsiteY133" fmla="*/ 78073 h 282662"/>
              <a:gd name="connsiteX134" fmla="*/ 327900 w 331000"/>
              <a:gd name="connsiteY134" fmla="*/ 90989 h 282662"/>
              <a:gd name="connsiteX135" fmla="*/ 330492 w 331000"/>
              <a:gd name="connsiteY135" fmla="*/ 96156 h 282662"/>
              <a:gd name="connsiteX136" fmla="*/ 311051 w 331000"/>
              <a:gd name="connsiteY136" fmla="*/ 128447 h 282662"/>
              <a:gd name="connsiteX137" fmla="*/ 309755 w 331000"/>
              <a:gd name="connsiteY137" fmla="*/ 129739 h 282662"/>
              <a:gd name="connsiteX138" fmla="*/ 305867 w 331000"/>
              <a:gd name="connsiteY138" fmla="*/ 131030 h 282662"/>
              <a:gd name="connsiteX139" fmla="*/ 282538 w 331000"/>
              <a:gd name="connsiteY139" fmla="*/ 119405 h 282662"/>
              <a:gd name="connsiteX140" fmla="*/ 287723 w 331000"/>
              <a:gd name="connsiteY140" fmla="*/ 275695 h 282662"/>
              <a:gd name="connsiteX141" fmla="*/ 286427 w 331000"/>
              <a:gd name="connsiteY141" fmla="*/ 278278 h 282662"/>
              <a:gd name="connsiteX142" fmla="*/ 282538 w 331000"/>
              <a:gd name="connsiteY142" fmla="*/ 280862 h 282662"/>
              <a:gd name="connsiteX143" fmla="*/ 198295 w 331000"/>
              <a:gd name="connsiteY143" fmla="*/ 282153 h 282662"/>
              <a:gd name="connsiteX144" fmla="*/ 196999 w 331000"/>
              <a:gd name="connsiteY144" fmla="*/ 279570 h 282662"/>
              <a:gd name="connsiteX145" fmla="*/ 195703 w 331000"/>
              <a:gd name="connsiteY145" fmla="*/ 278278 h 282662"/>
              <a:gd name="connsiteX146" fmla="*/ 195703 w 331000"/>
              <a:gd name="connsiteY146" fmla="*/ 203363 h 282662"/>
              <a:gd name="connsiteX147" fmla="*/ 133493 w 331000"/>
              <a:gd name="connsiteY147" fmla="*/ 202071 h 282662"/>
              <a:gd name="connsiteX148" fmla="*/ 134789 w 331000"/>
              <a:gd name="connsiteY148" fmla="*/ 239529 h 282662"/>
              <a:gd name="connsiteX149" fmla="*/ 134789 w 331000"/>
              <a:gd name="connsiteY149" fmla="*/ 276987 h 282662"/>
              <a:gd name="connsiteX150" fmla="*/ 133493 w 331000"/>
              <a:gd name="connsiteY150" fmla="*/ 276987 h 282662"/>
              <a:gd name="connsiteX151" fmla="*/ 130900 w 331000"/>
              <a:gd name="connsiteY151" fmla="*/ 280862 h 282662"/>
              <a:gd name="connsiteX152" fmla="*/ 51842 w 331000"/>
              <a:gd name="connsiteY152" fmla="*/ 279570 h 282662"/>
              <a:gd name="connsiteX153" fmla="*/ 47953 w 331000"/>
              <a:gd name="connsiteY153" fmla="*/ 278278 h 282662"/>
              <a:gd name="connsiteX154" fmla="*/ 44065 w 331000"/>
              <a:gd name="connsiteY154" fmla="*/ 121989 h 282662"/>
              <a:gd name="connsiteX155" fmla="*/ 37585 w 331000"/>
              <a:gd name="connsiteY155" fmla="*/ 125864 h 282662"/>
              <a:gd name="connsiteX156" fmla="*/ 27217 w 331000"/>
              <a:gd name="connsiteY156" fmla="*/ 133614 h 282662"/>
              <a:gd name="connsiteX157" fmla="*/ 24625 w 331000"/>
              <a:gd name="connsiteY157" fmla="*/ 133614 h 282662"/>
              <a:gd name="connsiteX158" fmla="*/ 22033 w 331000"/>
              <a:gd name="connsiteY158" fmla="*/ 132322 h 282662"/>
              <a:gd name="connsiteX159" fmla="*/ 9072 w 331000"/>
              <a:gd name="connsiteY159" fmla="*/ 114239 h 282662"/>
              <a:gd name="connsiteX160" fmla="*/ 0 w 331000"/>
              <a:gd name="connsiteY160" fmla="*/ 97447 h 282662"/>
              <a:gd name="connsiteX161" fmla="*/ 2592 w 331000"/>
              <a:gd name="connsiteY161" fmla="*/ 94864 h 282662"/>
              <a:gd name="connsiteX162" fmla="*/ 2592 w 331000"/>
              <a:gd name="connsiteY162" fmla="*/ 93572 h 282662"/>
              <a:gd name="connsiteX163" fmla="*/ 11664 w 331000"/>
              <a:gd name="connsiteY163" fmla="*/ 89697 h 282662"/>
              <a:gd name="connsiteX164" fmla="*/ 162006 w 331000"/>
              <a:gd name="connsiteY164" fmla="*/ 574 h 282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</a:cxnLst>
            <a:rect l="l" t="t" r="r" b="b"/>
            <a:pathLst>
              <a:path w="331000" h="282662">
                <a:moveTo>
                  <a:pt x="231504" y="138982"/>
                </a:moveTo>
                <a:cubicBezTo>
                  <a:pt x="245973" y="140252"/>
                  <a:pt x="260442" y="138982"/>
                  <a:pt x="274911" y="138982"/>
                </a:cubicBezTo>
                <a:cubicBezTo>
                  <a:pt x="276226" y="138982"/>
                  <a:pt x="276226" y="141522"/>
                  <a:pt x="274911" y="141522"/>
                </a:cubicBezTo>
                <a:cubicBezTo>
                  <a:pt x="261757" y="145332"/>
                  <a:pt x="244657" y="144062"/>
                  <a:pt x="231504" y="141522"/>
                </a:cubicBezTo>
                <a:cubicBezTo>
                  <a:pt x="230188" y="141522"/>
                  <a:pt x="230188" y="138982"/>
                  <a:pt x="231504" y="138982"/>
                </a:cubicBezTo>
                <a:close/>
                <a:moveTo>
                  <a:pt x="314325" y="115169"/>
                </a:moveTo>
                <a:cubicBezTo>
                  <a:pt x="304800" y="116360"/>
                  <a:pt x="295275" y="116360"/>
                  <a:pt x="285750" y="116360"/>
                </a:cubicBezTo>
                <a:cubicBezTo>
                  <a:pt x="293915" y="118741"/>
                  <a:pt x="300718" y="121122"/>
                  <a:pt x="307522" y="124694"/>
                </a:cubicBezTo>
                <a:cubicBezTo>
                  <a:pt x="310243" y="121122"/>
                  <a:pt x="311604" y="118741"/>
                  <a:pt x="314325" y="115169"/>
                </a:cubicBezTo>
                <a:close/>
                <a:moveTo>
                  <a:pt x="164953" y="4044"/>
                </a:moveTo>
                <a:cubicBezTo>
                  <a:pt x="164953" y="4044"/>
                  <a:pt x="164953" y="5338"/>
                  <a:pt x="164953" y="5338"/>
                </a:cubicBezTo>
                <a:cubicBezTo>
                  <a:pt x="115862" y="36396"/>
                  <a:pt x="65480" y="71336"/>
                  <a:pt x="12514" y="94629"/>
                </a:cubicBezTo>
                <a:cubicBezTo>
                  <a:pt x="9930" y="95923"/>
                  <a:pt x="8638" y="97217"/>
                  <a:pt x="6055" y="98511"/>
                </a:cubicBezTo>
                <a:cubicBezTo>
                  <a:pt x="6055" y="98511"/>
                  <a:pt x="4763" y="98511"/>
                  <a:pt x="4763" y="98511"/>
                </a:cubicBezTo>
                <a:cubicBezTo>
                  <a:pt x="6055" y="101100"/>
                  <a:pt x="8638" y="103688"/>
                  <a:pt x="9930" y="106276"/>
                </a:cubicBezTo>
                <a:cubicBezTo>
                  <a:pt x="12514" y="108864"/>
                  <a:pt x="13806" y="110158"/>
                  <a:pt x="15098" y="112746"/>
                </a:cubicBezTo>
                <a:cubicBezTo>
                  <a:pt x="18973" y="117923"/>
                  <a:pt x="24141" y="124393"/>
                  <a:pt x="26724" y="129569"/>
                </a:cubicBezTo>
                <a:cubicBezTo>
                  <a:pt x="29308" y="126981"/>
                  <a:pt x="31892" y="124393"/>
                  <a:pt x="34475" y="121805"/>
                </a:cubicBezTo>
                <a:cubicBezTo>
                  <a:pt x="38351" y="119217"/>
                  <a:pt x="42227" y="116629"/>
                  <a:pt x="46102" y="115334"/>
                </a:cubicBezTo>
                <a:cubicBezTo>
                  <a:pt x="47394" y="115334"/>
                  <a:pt x="48686" y="116629"/>
                  <a:pt x="48686" y="117923"/>
                </a:cubicBezTo>
                <a:cubicBezTo>
                  <a:pt x="48686" y="117923"/>
                  <a:pt x="48686" y="117923"/>
                  <a:pt x="48686" y="119217"/>
                </a:cubicBezTo>
                <a:cubicBezTo>
                  <a:pt x="53853" y="170980"/>
                  <a:pt x="53853" y="224037"/>
                  <a:pt x="55145" y="275800"/>
                </a:cubicBezTo>
                <a:cubicBezTo>
                  <a:pt x="55145" y="275800"/>
                  <a:pt x="56437" y="275800"/>
                  <a:pt x="57729" y="275800"/>
                </a:cubicBezTo>
                <a:cubicBezTo>
                  <a:pt x="61604" y="275800"/>
                  <a:pt x="66772" y="275800"/>
                  <a:pt x="70647" y="275800"/>
                </a:cubicBezTo>
                <a:cubicBezTo>
                  <a:pt x="77107" y="275800"/>
                  <a:pt x="83566" y="275800"/>
                  <a:pt x="90025" y="275800"/>
                </a:cubicBezTo>
                <a:cubicBezTo>
                  <a:pt x="102944" y="275800"/>
                  <a:pt x="117154" y="275800"/>
                  <a:pt x="131364" y="275800"/>
                </a:cubicBezTo>
                <a:cubicBezTo>
                  <a:pt x="131364" y="275800"/>
                  <a:pt x="132656" y="275800"/>
                  <a:pt x="132656" y="277094"/>
                </a:cubicBezTo>
                <a:cubicBezTo>
                  <a:pt x="130073" y="265447"/>
                  <a:pt x="130073" y="253801"/>
                  <a:pt x="130073" y="242154"/>
                </a:cubicBezTo>
                <a:cubicBezTo>
                  <a:pt x="128781" y="229213"/>
                  <a:pt x="127489" y="214978"/>
                  <a:pt x="128781" y="202038"/>
                </a:cubicBezTo>
                <a:cubicBezTo>
                  <a:pt x="128781" y="200744"/>
                  <a:pt x="128781" y="200744"/>
                  <a:pt x="128781" y="200744"/>
                </a:cubicBezTo>
                <a:cubicBezTo>
                  <a:pt x="128781" y="199450"/>
                  <a:pt x="128781" y="198155"/>
                  <a:pt x="130073" y="198155"/>
                </a:cubicBezTo>
                <a:cubicBezTo>
                  <a:pt x="152034" y="196861"/>
                  <a:pt x="173996" y="198155"/>
                  <a:pt x="195957" y="198155"/>
                </a:cubicBezTo>
                <a:cubicBezTo>
                  <a:pt x="195957" y="198155"/>
                  <a:pt x="197249" y="198155"/>
                  <a:pt x="197249" y="199450"/>
                </a:cubicBezTo>
                <a:cubicBezTo>
                  <a:pt x="198541" y="199450"/>
                  <a:pt x="198541" y="199450"/>
                  <a:pt x="199833" y="200744"/>
                </a:cubicBezTo>
                <a:cubicBezTo>
                  <a:pt x="202416" y="226625"/>
                  <a:pt x="201125" y="252507"/>
                  <a:pt x="202416" y="277094"/>
                </a:cubicBezTo>
                <a:cubicBezTo>
                  <a:pt x="205000" y="274506"/>
                  <a:pt x="237297" y="275800"/>
                  <a:pt x="241173" y="275800"/>
                </a:cubicBezTo>
                <a:cubicBezTo>
                  <a:pt x="241173" y="275800"/>
                  <a:pt x="241173" y="275800"/>
                  <a:pt x="278636" y="275800"/>
                </a:cubicBezTo>
                <a:cubicBezTo>
                  <a:pt x="278636" y="274506"/>
                  <a:pt x="278636" y="274506"/>
                  <a:pt x="279928" y="274506"/>
                </a:cubicBezTo>
                <a:cubicBezTo>
                  <a:pt x="279928" y="274506"/>
                  <a:pt x="279928" y="274506"/>
                  <a:pt x="282512" y="274506"/>
                </a:cubicBezTo>
                <a:cubicBezTo>
                  <a:pt x="282512" y="270624"/>
                  <a:pt x="281220" y="265447"/>
                  <a:pt x="281220" y="261565"/>
                </a:cubicBezTo>
                <a:cubicBezTo>
                  <a:pt x="281220" y="261565"/>
                  <a:pt x="279928" y="261565"/>
                  <a:pt x="279928" y="261565"/>
                </a:cubicBezTo>
                <a:cubicBezTo>
                  <a:pt x="279928" y="261565"/>
                  <a:pt x="278636" y="262859"/>
                  <a:pt x="278636" y="262859"/>
                </a:cubicBezTo>
                <a:cubicBezTo>
                  <a:pt x="261842" y="265447"/>
                  <a:pt x="245048" y="262859"/>
                  <a:pt x="228254" y="262859"/>
                </a:cubicBezTo>
                <a:cubicBezTo>
                  <a:pt x="226962" y="262859"/>
                  <a:pt x="226962" y="261565"/>
                  <a:pt x="228254" y="261565"/>
                </a:cubicBezTo>
                <a:cubicBezTo>
                  <a:pt x="242464" y="260271"/>
                  <a:pt x="257967" y="258977"/>
                  <a:pt x="272177" y="260271"/>
                </a:cubicBezTo>
                <a:cubicBezTo>
                  <a:pt x="274761" y="258977"/>
                  <a:pt x="278636" y="258977"/>
                  <a:pt x="281220" y="258977"/>
                </a:cubicBezTo>
                <a:cubicBezTo>
                  <a:pt x="281220" y="255095"/>
                  <a:pt x="281220" y="252507"/>
                  <a:pt x="279928" y="248624"/>
                </a:cubicBezTo>
                <a:cubicBezTo>
                  <a:pt x="263134" y="248624"/>
                  <a:pt x="245048" y="248624"/>
                  <a:pt x="228254" y="248624"/>
                </a:cubicBezTo>
                <a:cubicBezTo>
                  <a:pt x="226962" y="248624"/>
                  <a:pt x="226962" y="246036"/>
                  <a:pt x="228254" y="246036"/>
                </a:cubicBezTo>
                <a:cubicBezTo>
                  <a:pt x="245048" y="246036"/>
                  <a:pt x="263134" y="244742"/>
                  <a:pt x="279928" y="244742"/>
                </a:cubicBezTo>
                <a:cubicBezTo>
                  <a:pt x="279928" y="240860"/>
                  <a:pt x="279928" y="236978"/>
                  <a:pt x="279928" y="233095"/>
                </a:cubicBezTo>
                <a:cubicBezTo>
                  <a:pt x="264426" y="234390"/>
                  <a:pt x="248924" y="235684"/>
                  <a:pt x="233421" y="234390"/>
                </a:cubicBezTo>
                <a:cubicBezTo>
                  <a:pt x="232130" y="234390"/>
                  <a:pt x="232130" y="233095"/>
                  <a:pt x="233421" y="233095"/>
                </a:cubicBezTo>
                <a:cubicBezTo>
                  <a:pt x="248924" y="233095"/>
                  <a:pt x="264426" y="231801"/>
                  <a:pt x="279928" y="229213"/>
                </a:cubicBezTo>
                <a:cubicBezTo>
                  <a:pt x="279928" y="226625"/>
                  <a:pt x="279928" y="222743"/>
                  <a:pt x="278636" y="218861"/>
                </a:cubicBezTo>
                <a:cubicBezTo>
                  <a:pt x="265718" y="221449"/>
                  <a:pt x="250216" y="221449"/>
                  <a:pt x="236005" y="220155"/>
                </a:cubicBezTo>
                <a:cubicBezTo>
                  <a:pt x="234713" y="220155"/>
                  <a:pt x="234713" y="217567"/>
                  <a:pt x="236005" y="217567"/>
                </a:cubicBezTo>
                <a:cubicBezTo>
                  <a:pt x="250216" y="217567"/>
                  <a:pt x="264426" y="216273"/>
                  <a:pt x="278636" y="216273"/>
                </a:cubicBezTo>
                <a:cubicBezTo>
                  <a:pt x="278636" y="212390"/>
                  <a:pt x="278636" y="207214"/>
                  <a:pt x="278636" y="203332"/>
                </a:cubicBezTo>
                <a:cubicBezTo>
                  <a:pt x="264426" y="205920"/>
                  <a:pt x="248924" y="204626"/>
                  <a:pt x="234713" y="204626"/>
                </a:cubicBezTo>
                <a:cubicBezTo>
                  <a:pt x="233421" y="204626"/>
                  <a:pt x="233421" y="203332"/>
                  <a:pt x="234713" y="203332"/>
                </a:cubicBezTo>
                <a:cubicBezTo>
                  <a:pt x="248924" y="202038"/>
                  <a:pt x="264426" y="199450"/>
                  <a:pt x="278636" y="200744"/>
                </a:cubicBezTo>
                <a:cubicBezTo>
                  <a:pt x="278636" y="196861"/>
                  <a:pt x="278636" y="191685"/>
                  <a:pt x="278636" y="187803"/>
                </a:cubicBezTo>
                <a:cubicBezTo>
                  <a:pt x="263134" y="187803"/>
                  <a:pt x="247632" y="186509"/>
                  <a:pt x="232130" y="186509"/>
                </a:cubicBezTo>
                <a:cubicBezTo>
                  <a:pt x="230838" y="186509"/>
                  <a:pt x="230838" y="183921"/>
                  <a:pt x="232130" y="183921"/>
                </a:cubicBezTo>
                <a:cubicBezTo>
                  <a:pt x="247632" y="183921"/>
                  <a:pt x="263134" y="183921"/>
                  <a:pt x="278636" y="183921"/>
                </a:cubicBezTo>
                <a:cubicBezTo>
                  <a:pt x="278636" y="180038"/>
                  <a:pt x="277344" y="176156"/>
                  <a:pt x="277344" y="172274"/>
                </a:cubicBezTo>
                <a:cubicBezTo>
                  <a:pt x="263134" y="174862"/>
                  <a:pt x="247632" y="174862"/>
                  <a:pt x="233421" y="173568"/>
                </a:cubicBezTo>
                <a:cubicBezTo>
                  <a:pt x="232130" y="172274"/>
                  <a:pt x="232130" y="170980"/>
                  <a:pt x="233421" y="170980"/>
                </a:cubicBezTo>
                <a:cubicBezTo>
                  <a:pt x="248924" y="170980"/>
                  <a:pt x="263134" y="169686"/>
                  <a:pt x="277344" y="168392"/>
                </a:cubicBezTo>
                <a:lnTo>
                  <a:pt x="277344" y="155451"/>
                </a:lnTo>
                <a:cubicBezTo>
                  <a:pt x="263134" y="156745"/>
                  <a:pt x="248924" y="156745"/>
                  <a:pt x="234713" y="155451"/>
                </a:cubicBezTo>
                <a:cubicBezTo>
                  <a:pt x="233421" y="155451"/>
                  <a:pt x="233421" y="152863"/>
                  <a:pt x="234713" y="152863"/>
                </a:cubicBezTo>
                <a:cubicBezTo>
                  <a:pt x="248924" y="152863"/>
                  <a:pt x="263134" y="152863"/>
                  <a:pt x="277344" y="151569"/>
                </a:cubicBezTo>
                <a:cubicBezTo>
                  <a:pt x="277344" y="143804"/>
                  <a:pt x="277344" y="136040"/>
                  <a:pt x="277344" y="128275"/>
                </a:cubicBezTo>
                <a:cubicBezTo>
                  <a:pt x="261842" y="128275"/>
                  <a:pt x="247632" y="128275"/>
                  <a:pt x="232130" y="125687"/>
                </a:cubicBezTo>
                <a:cubicBezTo>
                  <a:pt x="230838" y="125687"/>
                  <a:pt x="230838" y="124393"/>
                  <a:pt x="232130" y="124393"/>
                </a:cubicBezTo>
                <a:cubicBezTo>
                  <a:pt x="247632" y="124393"/>
                  <a:pt x="261842" y="124393"/>
                  <a:pt x="277344" y="124393"/>
                </a:cubicBezTo>
                <a:cubicBezTo>
                  <a:pt x="277344" y="123099"/>
                  <a:pt x="277344" y="120511"/>
                  <a:pt x="276053" y="117923"/>
                </a:cubicBezTo>
                <a:cubicBezTo>
                  <a:pt x="276053" y="116629"/>
                  <a:pt x="277344" y="116629"/>
                  <a:pt x="277344" y="115334"/>
                </a:cubicBezTo>
                <a:cubicBezTo>
                  <a:pt x="263134" y="115334"/>
                  <a:pt x="247632" y="114040"/>
                  <a:pt x="233421" y="114040"/>
                </a:cubicBezTo>
                <a:cubicBezTo>
                  <a:pt x="232130" y="114040"/>
                  <a:pt x="232130" y="111452"/>
                  <a:pt x="233421" y="111452"/>
                </a:cubicBezTo>
                <a:cubicBezTo>
                  <a:pt x="260550" y="111452"/>
                  <a:pt x="286387" y="110158"/>
                  <a:pt x="313516" y="112746"/>
                </a:cubicBezTo>
                <a:cubicBezTo>
                  <a:pt x="313516" y="112746"/>
                  <a:pt x="314808" y="112746"/>
                  <a:pt x="314808" y="114040"/>
                </a:cubicBezTo>
                <a:cubicBezTo>
                  <a:pt x="317392" y="108864"/>
                  <a:pt x="319976" y="103688"/>
                  <a:pt x="322559" y="98511"/>
                </a:cubicBezTo>
                <a:cubicBezTo>
                  <a:pt x="292847" y="98511"/>
                  <a:pt x="261842" y="95923"/>
                  <a:pt x="230838" y="95923"/>
                </a:cubicBezTo>
                <a:cubicBezTo>
                  <a:pt x="229545" y="95923"/>
                  <a:pt x="229545" y="93335"/>
                  <a:pt x="230838" y="93335"/>
                </a:cubicBezTo>
                <a:cubicBezTo>
                  <a:pt x="261842" y="93335"/>
                  <a:pt x="292847" y="92041"/>
                  <a:pt x="323851" y="94629"/>
                </a:cubicBezTo>
                <a:cubicBezTo>
                  <a:pt x="322559" y="94629"/>
                  <a:pt x="322559" y="93335"/>
                  <a:pt x="323851" y="92041"/>
                </a:cubicBezTo>
                <a:cubicBezTo>
                  <a:pt x="321268" y="93335"/>
                  <a:pt x="317392" y="92041"/>
                  <a:pt x="316100" y="90747"/>
                </a:cubicBezTo>
                <a:cubicBezTo>
                  <a:pt x="312225" y="89453"/>
                  <a:pt x="309641" y="86865"/>
                  <a:pt x="307057" y="85571"/>
                </a:cubicBezTo>
                <a:cubicBezTo>
                  <a:pt x="303182" y="84277"/>
                  <a:pt x="300598" y="82983"/>
                  <a:pt x="298014" y="81688"/>
                </a:cubicBezTo>
                <a:cubicBezTo>
                  <a:pt x="298014" y="81688"/>
                  <a:pt x="296722" y="81688"/>
                  <a:pt x="296722" y="81688"/>
                </a:cubicBezTo>
                <a:cubicBezTo>
                  <a:pt x="274761" y="80394"/>
                  <a:pt x="254091" y="80394"/>
                  <a:pt x="232130" y="81688"/>
                </a:cubicBezTo>
                <a:cubicBezTo>
                  <a:pt x="230838" y="81688"/>
                  <a:pt x="230838" y="79100"/>
                  <a:pt x="232130" y="79100"/>
                </a:cubicBezTo>
                <a:cubicBezTo>
                  <a:pt x="251507" y="76512"/>
                  <a:pt x="270885" y="76512"/>
                  <a:pt x="290263" y="77806"/>
                </a:cubicBezTo>
                <a:cubicBezTo>
                  <a:pt x="283804" y="73924"/>
                  <a:pt x="276053" y="70042"/>
                  <a:pt x="268302" y="64865"/>
                </a:cubicBezTo>
                <a:cubicBezTo>
                  <a:pt x="254091" y="67454"/>
                  <a:pt x="237297" y="64865"/>
                  <a:pt x="221794" y="63571"/>
                </a:cubicBezTo>
                <a:cubicBezTo>
                  <a:pt x="220502" y="63571"/>
                  <a:pt x="220502" y="60983"/>
                  <a:pt x="221794" y="60983"/>
                </a:cubicBezTo>
                <a:cubicBezTo>
                  <a:pt x="236005" y="62277"/>
                  <a:pt x="250216" y="62277"/>
                  <a:pt x="263134" y="62277"/>
                </a:cubicBezTo>
                <a:cubicBezTo>
                  <a:pt x="263134" y="60983"/>
                  <a:pt x="263134" y="59689"/>
                  <a:pt x="263134" y="59689"/>
                </a:cubicBezTo>
                <a:cubicBezTo>
                  <a:pt x="263134" y="55807"/>
                  <a:pt x="263134" y="51925"/>
                  <a:pt x="263134" y="49337"/>
                </a:cubicBezTo>
                <a:cubicBezTo>
                  <a:pt x="252799" y="51925"/>
                  <a:pt x="239881" y="50631"/>
                  <a:pt x="229545" y="49337"/>
                </a:cubicBezTo>
                <a:cubicBezTo>
                  <a:pt x="228254" y="49337"/>
                  <a:pt x="228254" y="46748"/>
                  <a:pt x="229545" y="46748"/>
                </a:cubicBezTo>
                <a:cubicBezTo>
                  <a:pt x="241173" y="46748"/>
                  <a:pt x="251507" y="45454"/>
                  <a:pt x="263134" y="46748"/>
                </a:cubicBezTo>
                <a:cubicBezTo>
                  <a:pt x="263134" y="42866"/>
                  <a:pt x="264426" y="38984"/>
                  <a:pt x="264426" y="35102"/>
                </a:cubicBezTo>
                <a:cubicBezTo>
                  <a:pt x="256675" y="35102"/>
                  <a:pt x="248924" y="35102"/>
                  <a:pt x="242464" y="33808"/>
                </a:cubicBezTo>
                <a:cubicBezTo>
                  <a:pt x="239881" y="33808"/>
                  <a:pt x="239881" y="31220"/>
                  <a:pt x="242464" y="31220"/>
                </a:cubicBezTo>
                <a:cubicBezTo>
                  <a:pt x="248924" y="31220"/>
                  <a:pt x="256675" y="29925"/>
                  <a:pt x="264426" y="31220"/>
                </a:cubicBezTo>
                <a:cubicBezTo>
                  <a:pt x="264426" y="28631"/>
                  <a:pt x="264426" y="27337"/>
                  <a:pt x="264426" y="24749"/>
                </a:cubicBezTo>
                <a:cubicBezTo>
                  <a:pt x="261842" y="23455"/>
                  <a:pt x="256675" y="24749"/>
                  <a:pt x="255383" y="23455"/>
                </a:cubicBezTo>
                <a:cubicBezTo>
                  <a:pt x="252799" y="23455"/>
                  <a:pt x="248924" y="23455"/>
                  <a:pt x="246340" y="23455"/>
                </a:cubicBezTo>
                <a:cubicBezTo>
                  <a:pt x="239881" y="23455"/>
                  <a:pt x="233421" y="22161"/>
                  <a:pt x="228254" y="22161"/>
                </a:cubicBezTo>
                <a:cubicBezTo>
                  <a:pt x="226962" y="27337"/>
                  <a:pt x="226962" y="32514"/>
                  <a:pt x="226962" y="37690"/>
                </a:cubicBezTo>
                <a:cubicBezTo>
                  <a:pt x="226962" y="37690"/>
                  <a:pt x="226962" y="38984"/>
                  <a:pt x="226962" y="38984"/>
                </a:cubicBezTo>
                <a:cubicBezTo>
                  <a:pt x="226962" y="41572"/>
                  <a:pt x="225670" y="41572"/>
                  <a:pt x="224378" y="40278"/>
                </a:cubicBezTo>
                <a:cubicBezTo>
                  <a:pt x="224378" y="40278"/>
                  <a:pt x="224378" y="40278"/>
                  <a:pt x="223086" y="40278"/>
                </a:cubicBezTo>
                <a:cubicBezTo>
                  <a:pt x="211459" y="35102"/>
                  <a:pt x="199833" y="28631"/>
                  <a:pt x="189498" y="20867"/>
                </a:cubicBezTo>
                <a:cubicBezTo>
                  <a:pt x="181747" y="16985"/>
                  <a:pt x="171412" y="11808"/>
                  <a:pt x="164953" y="4044"/>
                </a:cubicBezTo>
                <a:close/>
                <a:moveTo>
                  <a:pt x="162006" y="574"/>
                </a:moveTo>
                <a:cubicBezTo>
                  <a:pt x="163302" y="-718"/>
                  <a:pt x="164598" y="574"/>
                  <a:pt x="165894" y="574"/>
                </a:cubicBezTo>
                <a:cubicBezTo>
                  <a:pt x="176262" y="4449"/>
                  <a:pt x="185334" y="12198"/>
                  <a:pt x="194407" y="17365"/>
                </a:cubicBezTo>
                <a:cubicBezTo>
                  <a:pt x="203479" y="23823"/>
                  <a:pt x="212551" y="28990"/>
                  <a:pt x="222920" y="34156"/>
                </a:cubicBezTo>
                <a:cubicBezTo>
                  <a:pt x="221624" y="30282"/>
                  <a:pt x="221624" y="26407"/>
                  <a:pt x="221624" y="22532"/>
                </a:cubicBezTo>
                <a:cubicBezTo>
                  <a:pt x="221624" y="21240"/>
                  <a:pt x="222920" y="21240"/>
                  <a:pt x="224216" y="19948"/>
                </a:cubicBezTo>
                <a:cubicBezTo>
                  <a:pt x="224216" y="19948"/>
                  <a:pt x="224216" y="18657"/>
                  <a:pt x="225512" y="18657"/>
                </a:cubicBezTo>
                <a:cubicBezTo>
                  <a:pt x="235881" y="17365"/>
                  <a:pt x="244953" y="17365"/>
                  <a:pt x="255321" y="18657"/>
                </a:cubicBezTo>
                <a:cubicBezTo>
                  <a:pt x="257914" y="18657"/>
                  <a:pt x="263098" y="18657"/>
                  <a:pt x="266986" y="19948"/>
                </a:cubicBezTo>
                <a:cubicBezTo>
                  <a:pt x="268282" y="18657"/>
                  <a:pt x="269578" y="18657"/>
                  <a:pt x="269578" y="21240"/>
                </a:cubicBezTo>
                <a:cubicBezTo>
                  <a:pt x="270874" y="22532"/>
                  <a:pt x="270874" y="23823"/>
                  <a:pt x="269578" y="25115"/>
                </a:cubicBezTo>
                <a:cubicBezTo>
                  <a:pt x="269578" y="27698"/>
                  <a:pt x="269578" y="30282"/>
                  <a:pt x="269578" y="32865"/>
                </a:cubicBezTo>
                <a:cubicBezTo>
                  <a:pt x="269578" y="32865"/>
                  <a:pt x="269578" y="32865"/>
                  <a:pt x="269578" y="34156"/>
                </a:cubicBezTo>
                <a:cubicBezTo>
                  <a:pt x="269578" y="43198"/>
                  <a:pt x="269578" y="52240"/>
                  <a:pt x="268282" y="61281"/>
                </a:cubicBezTo>
                <a:cubicBezTo>
                  <a:pt x="279946" y="66448"/>
                  <a:pt x="291611" y="71614"/>
                  <a:pt x="303275" y="78073"/>
                </a:cubicBezTo>
                <a:cubicBezTo>
                  <a:pt x="309755" y="81948"/>
                  <a:pt x="322716" y="85822"/>
                  <a:pt x="327900" y="90989"/>
                </a:cubicBezTo>
                <a:cubicBezTo>
                  <a:pt x="330492" y="90989"/>
                  <a:pt x="331788" y="93572"/>
                  <a:pt x="330492" y="96156"/>
                </a:cubicBezTo>
                <a:cubicBezTo>
                  <a:pt x="325308" y="107781"/>
                  <a:pt x="318828" y="118114"/>
                  <a:pt x="311051" y="128447"/>
                </a:cubicBezTo>
                <a:cubicBezTo>
                  <a:pt x="311051" y="129739"/>
                  <a:pt x="309755" y="129739"/>
                  <a:pt x="309755" y="129739"/>
                </a:cubicBezTo>
                <a:cubicBezTo>
                  <a:pt x="308459" y="131030"/>
                  <a:pt x="307163" y="132322"/>
                  <a:pt x="305867" y="131030"/>
                </a:cubicBezTo>
                <a:cubicBezTo>
                  <a:pt x="298091" y="127155"/>
                  <a:pt x="290315" y="123280"/>
                  <a:pt x="282538" y="119405"/>
                </a:cubicBezTo>
                <a:cubicBezTo>
                  <a:pt x="283834" y="172363"/>
                  <a:pt x="286427" y="224029"/>
                  <a:pt x="287723" y="275695"/>
                </a:cubicBezTo>
                <a:cubicBezTo>
                  <a:pt x="287723" y="276987"/>
                  <a:pt x="286427" y="278278"/>
                  <a:pt x="286427" y="278278"/>
                </a:cubicBezTo>
                <a:cubicBezTo>
                  <a:pt x="285131" y="279570"/>
                  <a:pt x="285131" y="280862"/>
                  <a:pt x="282538" y="280862"/>
                </a:cubicBezTo>
                <a:cubicBezTo>
                  <a:pt x="255321" y="280862"/>
                  <a:pt x="226808" y="283445"/>
                  <a:pt x="198295" y="282153"/>
                </a:cubicBezTo>
                <a:cubicBezTo>
                  <a:pt x="196999" y="282153"/>
                  <a:pt x="195703" y="280862"/>
                  <a:pt x="196999" y="279570"/>
                </a:cubicBezTo>
                <a:cubicBezTo>
                  <a:pt x="195703" y="278278"/>
                  <a:pt x="195703" y="278278"/>
                  <a:pt x="195703" y="278278"/>
                </a:cubicBezTo>
                <a:cubicBezTo>
                  <a:pt x="195703" y="252445"/>
                  <a:pt x="194407" y="227904"/>
                  <a:pt x="195703" y="203363"/>
                </a:cubicBezTo>
                <a:cubicBezTo>
                  <a:pt x="176262" y="205946"/>
                  <a:pt x="152933" y="207238"/>
                  <a:pt x="133493" y="202071"/>
                </a:cubicBezTo>
                <a:cubicBezTo>
                  <a:pt x="134789" y="213696"/>
                  <a:pt x="134789" y="226612"/>
                  <a:pt x="134789" y="239529"/>
                </a:cubicBezTo>
                <a:cubicBezTo>
                  <a:pt x="136085" y="251154"/>
                  <a:pt x="137381" y="264070"/>
                  <a:pt x="134789" y="276987"/>
                </a:cubicBezTo>
                <a:cubicBezTo>
                  <a:pt x="134789" y="276987"/>
                  <a:pt x="133493" y="278278"/>
                  <a:pt x="133493" y="276987"/>
                </a:cubicBezTo>
                <a:cubicBezTo>
                  <a:pt x="133493" y="278278"/>
                  <a:pt x="133493" y="280862"/>
                  <a:pt x="130900" y="280862"/>
                </a:cubicBezTo>
                <a:cubicBezTo>
                  <a:pt x="104980" y="283445"/>
                  <a:pt x="77763" y="283445"/>
                  <a:pt x="51842" y="279570"/>
                </a:cubicBezTo>
                <a:cubicBezTo>
                  <a:pt x="50546" y="280862"/>
                  <a:pt x="47953" y="280862"/>
                  <a:pt x="47953" y="278278"/>
                </a:cubicBezTo>
                <a:cubicBezTo>
                  <a:pt x="46657" y="226612"/>
                  <a:pt x="42769" y="173655"/>
                  <a:pt x="44065" y="121989"/>
                </a:cubicBezTo>
                <a:cubicBezTo>
                  <a:pt x="42769" y="123280"/>
                  <a:pt x="40177" y="124572"/>
                  <a:pt x="37585" y="125864"/>
                </a:cubicBezTo>
                <a:cubicBezTo>
                  <a:pt x="33697" y="128447"/>
                  <a:pt x="31105" y="131030"/>
                  <a:pt x="27217" y="133614"/>
                </a:cubicBezTo>
                <a:cubicBezTo>
                  <a:pt x="25921" y="134905"/>
                  <a:pt x="24625" y="133614"/>
                  <a:pt x="24625" y="133614"/>
                </a:cubicBezTo>
                <a:cubicBezTo>
                  <a:pt x="23329" y="133614"/>
                  <a:pt x="23329" y="133614"/>
                  <a:pt x="22033" y="132322"/>
                </a:cubicBezTo>
                <a:cubicBezTo>
                  <a:pt x="16848" y="127155"/>
                  <a:pt x="12960" y="119405"/>
                  <a:pt x="9072" y="114239"/>
                </a:cubicBezTo>
                <a:cubicBezTo>
                  <a:pt x="5184" y="109072"/>
                  <a:pt x="0" y="102614"/>
                  <a:pt x="0" y="97447"/>
                </a:cubicBezTo>
                <a:cubicBezTo>
                  <a:pt x="0" y="96156"/>
                  <a:pt x="1296" y="94864"/>
                  <a:pt x="2592" y="94864"/>
                </a:cubicBezTo>
                <a:cubicBezTo>
                  <a:pt x="2592" y="94864"/>
                  <a:pt x="2592" y="94864"/>
                  <a:pt x="2592" y="93572"/>
                </a:cubicBezTo>
                <a:cubicBezTo>
                  <a:pt x="6480" y="92281"/>
                  <a:pt x="9072" y="90989"/>
                  <a:pt x="11664" y="89697"/>
                </a:cubicBezTo>
                <a:cubicBezTo>
                  <a:pt x="59618" y="57406"/>
                  <a:pt x="112756" y="31573"/>
                  <a:pt x="162006" y="574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72621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912166" y="1123794"/>
            <a:ext cx="4065846" cy="2331138"/>
            <a:chOff x="400725" y="2004727"/>
            <a:chExt cx="4065846" cy="2331138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22" name="矩形 21"/>
            <p:cNvSpPr>
              <a:spLocks/>
            </p:cNvSpPr>
            <p:nvPr/>
          </p:nvSpPr>
          <p:spPr>
            <a:xfrm>
              <a:off x="400725" y="2004727"/>
              <a:ext cx="4065846" cy="56168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30000"/>
                </a:lnSpc>
              </a:pPr>
              <a:r>
                <a:rPr lang="ko-KR" altLang="en-US" sz="2400" dirty="0">
                  <a:solidFill>
                    <a:schemeClr val="tx1"/>
                  </a:solidFill>
                </a:rPr>
                <a:t>맞선을 보다　</a:t>
              </a:r>
              <a:r>
                <a:rPr lang="ko-KR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相亲</a:t>
              </a:r>
              <a:endParaRPr lang="zh-CN" altLang="zh-CN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lt"/>
              </a:endParaRPr>
            </a:p>
          </p:txBody>
        </p:sp>
        <p:sp>
          <p:nvSpPr>
            <p:cNvPr id="23" name="矩形 22"/>
            <p:cNvSpPr>
              <a:spLocks/>
            </p:cNvSpPr>
            <p:nvPr/>
          </p:nvSpPr>
          <p:spPr>
            <a:xfrm>
              <a:off x="400725" y="3774183"/>
              <a:ext cx="4065846" cy="56168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30000"/>
                </a:lnSpc>
              </a:pPr>
              <a:r>
                <a:rPr lang="ko-KR" altLang="en-US" sz="2400" dirty="0">
                  <a:solidFill>
                    <a:schemeClr val="tx1"/>
                  </a:solidFill>
                </a:rPr>
                <a:t>눈이 맞다　</a:t>
              </a:r>
              <a:r>
                <a:rPr lang="ko-KR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对眼儿</a:t>
              </a:r>
              <a:r>
                <a:rPr lang="en-US" altLang="ko-KR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, </a:t>
              </a:r>
              <a:r>
                <a:rPr lang="ko-KR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看上</a:t>
              </a:r>
              <a:endParaRPr lang="zh-CN" altLang="zh-CN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lt"/>
              </a:endParaRPr>
            </a:p>
          </p:txBody>
        </p:sp>
        <p:sp>
          <p:nvSpPr>
            <p:cNvPr id="33" name="矩形 32"/>
            <p:cNvSpPr>
              <a:spLocks/>
            </p:cNvSpPr>
            <p:nvPr/>
          </p:nvSpPr>
          <p:spPr>
            <a:xfrm>
              <a:off x="400725" y="2912099"/>
              <a:ext cx="4065846" cy="56168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30000"/>
                </a:lnSpc>
              </a:pPr>
              <a:r>
                <a:rPr lang="ko-KR" altLang="en-US" sz="2400" dirty="0">
                  <a:solidFill>
                    <a:schemeClr val="tx1"/>
                  </a:solidFill>
                </a:rPr>
                <a:t>중매를 서다　</a:t>
              </a:r>
              <a:r>
                <a:rPr lang="ko-KR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做媒</a:t>
              </a:r>
              <a:endParaRPr lang="zh-CN" altLang="zh-CN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lt"/>
              </a:endParaRPr>
            </a:p>
          </p:txBody>
        </p:sp>
      </p:grpSp>
      <p:sp>
        <p:nvSpPr>
          <p:cNvPr id="15" name="矩形 14"/>
          <p:cNvSpPr>
            <a:spLocks/>
          </p:cNvSpPr>
          <p:nvPr/>
        </p:nvSpPr>
        <p:spPr>
          <a:xfrm>
            <a:off x="484385" y="3707774"/>
            <a:ext cx="4065846" cy="561682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lang="ko-KR" altLang="en-US" sz="2400" dirty="0">
                <a:solidFill>
                  <a:schemeClr val="tx1"/>
                </a:solidFill>
              </a:rPr>
              <a:t>번개팅　</a:t>
            </a:r>
            <a:r>
              <a:rPr lang="ko-KR" altLang="en-US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速配</a:t>
            </a:r>
            <a:endParaRPr lang="zh-CN" altLang="zh-CN" sz="24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+mn-lt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484385" y="1123794"/>
            <a:ext cx="4065846" cy="2314801"/>
            <a:chOff x="400725" y="2066351"/>
            <a:chExt cx="4065846" cy="2314801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17" name="矩形 16"/>
            <p:cNvSpPr>
              <a:spLocks/>
            </p:cNvSpPr>
            <p:nvPr/>
          </p:nvSpPr>
          <p:spPr>
            <a:xfrm>
              <a:off x="400725" y="2066351"/>
              <a:ext cx="4065846" cy="56168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30000"/>
                </a:lnSpc>
              </a:pPr>
              <a:r>
                <a:rPr lang="ko-KR" altLang="en-US" sz="2400" dirty="0">
                  <a:solidFill>
                    <a:schemeClr val="tx1"/>
                  </a:solidFill>
                </a:rPr>
                <a:t>채팅　</a:t>
              </a:r>
              <a:r>
                <a:rPr lang="ko-KR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网上聊天儿</a:t>
              </a:r>
              <a:endParaRPr lang="zh-CN" altLang="zh-CN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lt"/>
              </a:endParaRPr>
            </a:p>
          </p:txBody>
        </p:sp>
        <p:sp>
          <p:nvSpPr>
            <p:cNvPr id="18" name="矩形 17"/>
            <p:cNvSpPr>
              <a:spLocks/>
            </p:cNvSpPr>
            <p:nvPr/>
          </p:nvSpPr>
          <p:spPr>
            <a:xfrm>
              <a:off x="400725" y="3819470"/>
              <a:ext cx="4065846" cy="56168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30000"/>
                </a:lnSpc>
              </a:pPr>
              <a:r>
                <a:rPr lang="ko-KR" altLang="en-US" sz="2400" dirty="0">
                  <a:solidFill>
                    <a:schemeClr val="tx1"/>
                  </a:solidFill>
                </a:rPr>
                <a:t>헌팅　</a:t>
              </a:r>
              <a:r>
                <a:rPr lang="zh-CN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搭讪</a:t>
              </a:r>
              <a:endParaRPr lang="zh-CN" altLang="zh-CN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lt"/>
              </a:endParaRPr>
            </a:p>
          </p:txBody>
        </p:sp>
        <p:sp>
          <p:nvSpPr>
            <p:cNvPr id="19" name="矩形 18"/>
            <p:cNvSpPr>
              <a:spLocks/>
            </p:cNvSpPr>
            <p:nvPr/>
          </p:nvSpPr>
          <p:spPr>
            <a:xfrm>
              <a:off x="400725" y="2973723"/>
              <a:ext cx="4065846" cy="56168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30000"/>
                </a:lnSpc>
              </a:pPr>
              <a:r>
                <a:rPr lang="ko-KR" altLang="en-US" sz="2400" dirty="0">
                  <a:solidFill>
                    <a:schemeClr val="tx1"/>
                  </a:solidFill>
                </a:rPr>
                <a:t>폰팅　</a:t>
              </a:r>
              <a:r>
                <a:rPr lang="ko-KR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手机聊天儿</a:t>
              </a:r>
              <a:endParaRPr lang="zh-CN" altLang="zh-CN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lt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484385" y="3968272"/>
            <a:ext cx="8493627" cy="1123364"/>
            <a:chOff x="400725" y="1619444"/>
            <a:chExt cx="8493627" cy="1123364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21" name="矩形 20"/>
            <p:cNvSpPr>
              <a:spLocks/>
            </p:cNvSpPr>
            <p:nvPr/>
          </p:nvSpPr>
          <p:spPr>
            <a:xfrm>
              <a:off x="4828506" y="1619444"/>
              <a:ext cx="4065846" cy="56168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30000"/>
                </a:lnSpc>
              </a:pPr>
              <a:r>
                <a:rPr lang="ko-KR" altLang="en-US" sz="2400" dirty="0">
                  <a:solidFill>
                    <a:schemeClr val="tx1"/>
                  </a:solidFill>
                </a:rPr>
                <a:t>첫눈에 반하다　</a:t>
              </a:r>
              <a:r>
                <a:rPr lang="ko-KR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一见钟情</a:t>
              </a:r>
              <a:endParaRPr lang="zh-CN" altLang="zh-CN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lt"/>
              </a:endParaRPr>
            </a:p>
          </p:txBody>
        </p:sp>
        <p:sp>
          <p:nvSpPr>
            <p:cNvPr id="25" name="矩形 24"/>
            <p:cNvSpPr>
              <a:spLocks/>
            </p:cNvSpPr>
            <p:nvPr/>
          </p:nvSpPr>
          <p:spPr>
            <a:xfrm>
              <a:off x="400725" y="2181126"/>
              <a:ext cx="4065846" cy="56168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30000"/>
                </a:lnSpc>
              </a:pPr>
              <a:r>
                <a:rPr lang="ko-KR" altLang="en-US" sz="2400" dirty="0">
                  <a:solidFill>
                    <a:schemeClr val="tx1"/>
                  </a:solidFill>
                </a:rPr>
                <a:t>선남선녀　</a:t>
              </a:r>
              <a:r>
                <a:rPr lang="ko-KR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善男善女</a:t>
              </a:r>
              <a:endParaRPr lang="zh-CN" altLang="zh-CN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lt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544914" y="250438"/>
            <a:ext cx="8108438" cy="769157"/>
            <a:chOff x="544914" y="250438"/>
            <a:chExt cx="8108438" cy="769157"/>
          </a:xfrm>
          <a:solidFill>
            <a:srgbClr val="FF0000"/>
          </a:solidFill>
        </p:grpSpPr>
        <p:sp>
          <p:nvSpPr>
            <p:cNvPr id="29" name="矩形 28"/>
            <p:cNvSpPr/>
            <p:nvPr/>
          </p:nvSpPr>
          <p:spPr>
            <a:xfrm rot="21075228">
              <a:off x="6893965" y="250438"/>
              <a:ext cx="1759387" cy="767210"/>
            </a:xfrm>
            <a:prstGeom prst="rect">
              <a:avLst/>
            </a:prstGeom>
            <a:grpFill/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zh-CN" altLang="en-US" sz="2800" b="1" dirty="0" smtClean="0">
                  <a:solidFill>
                    <a:schemeClr val="bg1"/>
                  </a:solidFill>
                  <a:ea typeface="宋体" panose="02010600030101010101" pitchFamily="2" charset="-122"/>
                  <a:cs typeface="+mn-ea"/>
                  <a:sym typeface="+mn-lt"/>
                </a:rPr>
                <a:t>拓展词句</a:t>
              </a:r>
              <a:endParaRPr lang="en-US" altLang="ko-KR" sz="2800" b="1" dirty="0" smtClean="0">
                <a:solidFill>
                  <a:schemeClr val="bg1"/>
                </a:solidFill>
                <a:ea typeface="宋体" panose="02010600030101010101" pitchFamily="2" charset="-122"/>
                <a:cs typeface="+mn-ea"/>
                <a:sym typeface="+mn-lt"/>
              </a:endParaRPr>
            </a:p>
          </p:txBody>
        </p:sp>
        <p:cxnSp>
          <p:nvCxnSpPr>
            <p:cNvPr id="30" name="直接连接符 3"/>
            <p:cNvCxnSpPr/>
            <p:nvPr/>
          </p:nvCxnSpPr>
          <p:spPr>
            <a:xfrm flipV="1">
              <a:off x="544914" y="1019265"/>
              <a:ext cx="6528935" cy="330"/>
            </a:xfrm>
            <a:prstGeom prst="line">
              <a:avLst/>
            </a:prstGeom>
            <a:grpFill/>
            <a:ln w="44450">
              <a:solidFill>
                <a:srgbClr val="FF0000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webpage-home_81886">
            <a:hlinkClick r:id="rId3" action="ppaction://hlinksldjump"/>
          </p:cNvPr>
          <p:cNvSpPr>
            <a:spLocks noChangeAspect="1"/>
          </p:cNvSpPr>
          <p:nvPr/>
        </p:nvSpPr>
        <p:spPr bwMode="auto">
          <a:xfrm>
            <a:off x="564282" y="366042"/>
            <a:ext cx="609685" cy="520649"/>
          </a:xfrm>
          <a:custGeom>
            <a:avLst/>
            <a:gdLst>
              <a:gd name="connsiteX0" fmla="*/ 231504 w 331000"/>
              <a:gd name="connsiteY0" fmla="*/ 138982 h 282662"/>
              <a:gd name="connsiteX1" fmla="*/ 274911 w 331000"/>
              <a:gd name="connsiteY1" fmla="*/ 138982 h 282662"/>
              <a:gd name="connsiteX2" fmla="*/ 274911 w 331000"/>
              <a:gd name="connsiteY2" fmla="*/ 141522 h 282662"/>
              <a:gd name="connsiteX3" fmla="*/ 231504 w 331000"/>
              <a:gd name="connsiteY3" fmla="*/ 141522 h 282662"/>
              <a:gd name="connsiteX4" fmla="*/ 231504 w 331000"/>
              <a:gd name="connsiteY4" fmla="*/ 138982 h 282662"/>
              <a:gd name="connsiteX5" fmla="*/ 314325 w 331000"/>
              <a:gd name="connsiteY5" fmla="*/ 115169 h 282662"/>
              <a:gd name="connsiteX6" fmla="*/ 285750 w 331000"/>
              <a:gd name="connsiteY6" fmla="*/ 116360 h 282662"/>
              <a:gd name="connsiteX7" fmla="*/ 307522 w 331000"/>
              <a:gd name="connsiteY7" fmla="*/ 124694 h 282662"/>
              <a:gd name="connsiteX8" fmla="*/ 314325 w 331000"/>
              <a:gd name="connsiteY8" fmla="*/ 115169 h 282662"/>
              <a:gd name="connsiteX9" fmla="*/ 164953 w 331000"/>
              <a:gd name="connsiteY9" fmla="*/ 4044 h 282662"/>
              <a:gd name="connsiteX10" fmla="*/ 164953 w 331000"/>
              <a:gd name="connsiteY10" fmla="*/ 5338 h 282662"/>
              <a:gd name="connsiteX11" fmla="*/ 12514 w 331000"/>
              <a:gd name="connsiteY11" fmla="*/ 94629 h 282662"/>
              <a:gd name="connsiteX12" fmla="*/ 6055 w 331000"/>
              <a:gd name="connsiteY12" fmla="*/ 98511 h 282662"/>
              <a:gd name="connsiteX13" fmla="*/ 4763 w 331000"/>
              <a:gd name="connsiteY13" fmla="*/ 98511 h 282662"/>
              <a:gd name="connsiteX14" fmla="*/ 9930 w 331000"/>
              <a:gd name="connsiteY14" fmla="*/ 106276 h 282662"/>
              <a:gd name="connsiteX15" fmla="*/ 15098 w 331000"/>
              <a:gd name="connsiteY15" fmla="*/ 112746 h 282662"/>
              <a:gd name="connsiteX16" fmla="*/ 26724 w 331000"/>
              <a:gd name="connsiteY16" fmla="*/ 129569 h 282662"/>
              <a:gd name="connsiteX17" fmla="*/ 34475 w 331000"/>
              <a:gd name="connsiteY17" fmla="*/ 121805 h 282662"/>
              <a:gd name="connsiteX18" fmla="*/ 46102 w 331000"/>
              <a:gd name="connsiteY18" fmla="*/ 115334 h 282662"/>
              <a:gd name="connsiteX19" fmla="*/ 48686 w 331000"/>
              <a:gd name="connsiteY19" fmla="*/ 117923 h 282662"/>
              <a:gd name="connsiteX20" fmla="*/ 48686 w 331000"/>
              <a:gd name="connsiteY20" fmla="*/ 119217 h 282662"/>
              <a:gd name="connsiteX21" fmla="*/ 55145 w 331000"/>
              <a:gd name="connsiteY21" fmla="*/ 275800 h 282662"/>
              <a:gd name="connsiteX22" fmla="*/ 57729 w 331000"/>
              <a:gd name="connsiteY22" fmla="*/ 275800 h 282662"/>
              <a:gd name="connsiteX23" fmla="*/ 70647 w 331000"/>
              <a:gd name="connsiteY23" fmla="*/ 275800 h 282662"/>
              <a:gd name="connsiteX24" fmla="*/ 90025 w 331000"/>
              <a:gd name="connsiteY24" fmla="*/ 275800 h 282662"/>
              <a:gd name="connsiteX25" fmla="*/ 131364 w 331000"/>
              <a:gd name="connsiteY25" fmla="*/ 275800 h 282662"/>
              <a:gd name="connsiteX26" fmla="*/ 132656 w 331000"/>
              <a:gd name="connsiteY26" fmla="*/ 277094 h 282662"/>
              <a:gd name="connsiteX27" fmla="*/ 130073 w 331000"/>
              <a:gd name="connsiteY27" fmla="*/ 242154 h 282662"/>
              <a:gd name="connsiteX28" fmla="*/ 128781 w 331000"/>
              <a:gd name="connsiteY28" fmla="*/ 202038 h 282662"/>
              <a:gd name="connsiteX29" fmla="*/ 128781 w 331000"/>
              <a:gd name="connsiteY29" fmla="*/ 200744 h 282662"/>
              <a:gd name="connsiteX30" fmla="*/ 130073 w 331000"/>
              <a:gd name="connsiteY30" fmla="*/ 198155 h 282662"/>
              <a:gd name="connsiteX31" fmla="*/ 195957 w 331000"/>
              <a:gd name="connsiteY31" fmla="*/ 198155 h 282662"/>
              <a:gd name="connsiteX32" fmla="*/ 197249 w 331000"/>
              <a:gd name="connsiteY32" fmla="*/ 199450 h 282662"/>
              <a:gd name="connsiteX33" fmla="*/ 199833 w 331000"/>
              <a:gd name="connsiteY33" fmla="*/ 200744 h 282662"/>
              <a:gd name="connsiteX34" fmla="*/ 202416 w 331000"/>
              <a:gd name="connsiteY34" fmla="*/ 277094 h 282662"/>
              <a:gd name="connsiteX35" fmla="*/ 241173 w 331000"/>
              <a:gd name="connsiteY35" fmla="*/ 275800 h 282662"/>
              <a:gd name="connsiteX36" fmla="*/ 278636 w 331000"/>
              <a:gd name="connsiteY36" fmla="*/ 275800 h 282662"/>
              <a:gd name="connsiteX37" fmla="*/ 279928 w 331000"/>
              <a:gd name="connsiteY37" fmla="*/ 274506 h 282662"/>
              <a:gd name="connsiteX38" fmla="*/ 282512 w 331000"/>
              <a:gd name="connsiteY38" fmla="*/ 274506 h 282662"/>
              <a:gd name="connsiteX39" fmla="*/ 281220 w 331000"/>
              <a:gd name="connsiteY39" fmla="*/ 261565 h 282662"/>
              <a:gd name="connsiteX40" fmla="*/ 279928 w 331000"/>
              <a:gd name="connsiteY40" fmla="*/ 261565 h 282662"/>
              <a:gd name="connsiteX41" fmla="*/ 278636 w 331000"/>
              <a:gd name="connsiteY41" fmla="*/ 262859 h 282662"/>
              <a:gd name="connsiteX42" fmla="*/ 228254 w 331000"/>
              <a:gd name="connsiteY42" fmla="*/ 262859 h 282662"/>
              <a:gd name="connsiteX43" fmla="*/ 228254 w 331000"/>
              <a:gd name="connsiteY43" fmla="*/ 261565 h 282662"/>
              <a:gd name="connsiteX44" fmla="*/ 272177 w 331000"/>
              <a:gd name="connsiteY44" fmla="*/ 260271 h 282662"/>
              <a:gd name="connsiteX45" fmla="*/ 281220 w 331000"/>
              <a:gd name="connsiteY45" fmla="*/ 258977 h 282662"/>
              <a:gd name="connsiteX46" fmla="*/ 279928 w 331000"/>
              <a:gd name="connsiteY46" fmla="*/ 248624 h 282662"/>
              <a:gd name="connsiteX47" fmla="*/ 228254 w 331000"/>
              <a:gd name="connsiteY47" fmla="*/ 248624 h 282662"/>
              <a:gd name="connsiteX48" fmla="*/ 228254 w 331000"/>
              <a:gd name="connsiteY48" fmla="*/ 246036 h 282662"/>
              <a:gd name="connsiteX49" fmla="*/ 279928 w 331000"/>
              <a:gd name="connsiteY49" fmla="*/ 244742 h 282662"/>
              <a:gd name="connsiteX50" fmla="*/ 279928 w 331000"/>
              <a:gd name="connsiteY50" fmla="*/ 233095 h 282662"/>
              <a:gd name="connsiteX51" fmla="*/ 233421 w 331000"/>
              <a:gd name="connsiteY51" fmla="*/ 234390 h 282662"/>
              <a:gd name="connsiteX52" fmla="*/ 233421 w 331000"/>
              <a:gd name="connsiteY52" fmla="*/ 233095 h 282662"/>
              <a:gd name="connsiteX53" fmla="*/ 279928 w 331000"/>
              <a:gd name="connsiteY53" fmla="*/ 229213 h 282662"/>
              <a:gd name="connsiteX54" fmla="*/ 278636 w 331000"/>
              <a:gd name="connsiteY54" fmla="*/ 218861 h 282662"/>
              <a:gd name="connsiteX55" fmla="*/ 236005 w 331000"/>
              <a:gd name="connsiteY55" fmla="*/ 220155 h 282662"/>
              <a:gd name="connsiteX56" fmla="*/ 236005 w 331000"/>
              <a:gd name="connsiteY56" fmla="*/ 217567 h 282662"/>
              <a:gd name="connsiteX57" fmla="*/ 278636 w 331000"/>
              <a:gd name="connsiteY57" fmla="*/ 216273 h 282662"/>
              <a:gd name="connsiteX58" fmla="*/ 278636 w 331000"/>
              <a:gd name="connsiteY58" fmla="*/ 203332 h 282662"/>
              <a:gd name="connsiteX59" fmla="*/ 234713 w 331000"/>
              <a:gd name="connsiteY59" fmla="*/ 204626 h 282662"/>
              <a:gd name="connsiteX60" fmla="*/ 234713 w 331000"/>
              <a:gd name="connsiteY60" fmla="*/ 203332 h 282662"/>
              <a:gd name="connsiteX61" fmla="*/ 278636 w 331000"/>
              <a:gd name="connsiteY61" fmla="*/ 200744 h 282662"/>
              <a:gd name="connsiteX62" fmla="*/ 278636 w 331000"/>
              <a:gd name="connsiteY62" fmla="*/ 187803 h 282662"/>
              <a:gd name="connsiteX63" fmla="*/ 232130 w 331000"/>
              <a:gd name="connsiteY63" fmla="*/ 186509 h 282662"/>
              <a:gd name="connsiteX64" fmla="*/ 232130 w 331000"/>
              <a:gd name="connsiteY64" fmla="*/ 183921 h 282662"/>
              <a:gd name="connsiteX65" fmla="*/ 278636 w 331000"/>
              <a:gd name="connsiteY65" fmla="*/ 183921 h 282662"/>
              <a:gd name="connsiteX66" fmla="*/ 277344 w 331000"/>
              <a:gd name="connsiteY66" fmla="*/ 172274 h 282662"/>
              <a:gd name="connsiteX67" fmla="*/ 233421 w 331000"/>
              <a:gd name="connsiteY67" fmla="*/ 173568 h 282662"/>
              <a:gd name="connsiteX68" fmla="*/ 233421 w 331000"/>
              <a:gd name="connsiteY68" fmla="*/ 170980 h 282662"/>
              <a:gd name="connsiteX69" fmla="*/ 277344 w 331000"/>
              <a:gd name="connsiteY69" fmla="*/ 168392 h 282662"/>
              <a:gd name="connsiteX70" fmla="*/ 277344 w 331000"/>
              <a:gd name="connsiteY70" fmla="*/ 155451 h 282662"/>
              <a:gd name="connsiteX71" fmla="*/ 234713 w 331000"/>
              <a:gd name="connsiteY71" fmla="*/ 155451 h 282662"/>
              <a:gd name="connsiteX72" fmla="*/ 234713 w 331000"/>
              <a:gd name="connsiteY72" fmla="*/ 152863 h 282662"/>
              <a:gd name="connsiteX73" fmla="*/ 277344 w 331000"/>
              <a:gd name="connsiteY73" fmla="*/ 151569 h 282662"/>
              <a:gd name="connsiteX74" fmla="*/ 277344 w 331000"/>
              <a:gd name="connsiteY74" fmla="*/ 128275 h 282662"/>
              <a:gd name="connsiteX75" fmla="*/ 232130 w 331000"/>
              <a:gd name="connsiteY75" fmla="*/ 125687 h 282662"/>
              <a:gd name="connsiteX76" fmla="*/ 232130 w 331000"/>
              <a:gd name="connsiteY76" fmla="*/ 124393 h 282662"/>
              <a:gd name="connsiteX77" fmla="*/ 277344 w 331000"/>
              <a:gd name="connsiteY77" fmla="*/ 124393 h 282662"/>
              <a:gd name="connsiteX78" fmla="*/ 276053 w 331000"/>
              <a:gd name="connsiteY78" fmla="*/ 117923 h 282662"/>
              <a:gd name="connsiteX79" fmla="*/ 277344 w 331000"/>
              <a:gd name="connsiteY79" fmla="*/ 115334 h 282662"/>
              <a:gd name="connsiteX80" fmla="*/ 233421 w 331000"/>
              <a:gd name="connsiteY80" fmla="*/ 114040 h 282662"/>
              <a:gd name="connsiteX81" fmla="*/ 233421 w 331000"/>
              <a:gd name="connsiteY81" fmla="*/ 111452 h 282662"/>
              <a:gd name="connsiteX82" fmla="*/ 313516 w 331000"/>
              <a:gd name="connsiteY82" fmla="*/ 112746 h 282662"/>
              <a:gd name="connsiteX83" fmla="*/ 314808 w 331000"/>
              <a:gd name="connsiteY83" fmla="*/ 114040 h 282662"/>
              <a:gd name="connsiteX84" fmla="*/ 322559 w 331000"/>
              <a:gd name="connsiteY84" fmla="*/ 98511 h 282662"/>
              <a:gd name="connsiteX85" fmla="*/ 230838 w 331000"/>
              <a:gd name="connsiteY85" fmla="*/ 95923 h 282662"/>
              <a:gd name="connsiteX86" fmla="*/ 230838 w 331000"/>
              <a:gd name="connsiteY86" fmla="*/ 93335 h 282662"/>
              <a:gd name="connsiteX87" fmla="*/ 323851 w 331000"/>
              <a:gd name="connsiteY87" fmla="*/ 94629 h 282662"/>
              <a:gd name="connsiteX88" fmla="*/ 323851 w 331000"/>
              <a:gd name="connsiteY88" fmla="*/ 92041 h 282662"/>
              <a:gd name="connsiteX89" fmla="*/ 316100 w 331000"/>
              <a:gd name="connsiteY89" fmla="*/ 90747 h 282662"/>
              <a:gd name="connsiteX90" fmla="*/ 307057 w 331000"/>
              <a:gd name="connsiteY90" fmla="*/ 85571 h 282662"/>
              <a:gd name="connsiteX91" fmla="*/ 298014 w 331000"/>
              <a:gd name="connsiteY91" fmla="*/ 81688 h 282662"/>
              <a:gd name="connsiteX92" fmla="*/ 296722 w 331000"/>
              <a:gd name="connsiteY92" fmla="*/ 81688 h 282662"/>
              <a:gd name="connsiteX93" fmla="*/ 232130 w 331000"/>
              <a:gd name="connsiteY93" fmla="*/ 81688 h 282662"/>
              <a:gd name="connsiteX94" fmla="*/ 232130 w 331000"/>
              <a:gd name="connsiteY94" fmla="*/ 79100 h 282662"/>
              <a:gd name="connsiteX95" fmla="*/ 290263 w 331000"/>
              <a:gd name="connsiteY95" fmla="*/ 77806 h 282662"/>
              <a:gd name="connsiteX96" fmla="*/ 268302 w 331000"/>
              <a:gd name="connsiteY96" fmla="*/ 64865 h 282662"/>
              <a:gd name="connsiteX97" fmla="*/ 221794 w 331000"/>
              <a:gd name="connsiteY97" fmla="*/ 63571 h 282662"/>
              <a:gd name="connsiteX98" fmla="*/ 221794 w 331000"/>
              <a:gd name="connsiteY98" fmla="*/ 60983 h 282662"/>
              <a:gd name="connsiteX99" fmla="*/ 263134 w 331000"/>
              <a:gd name="connsiteY99" fmla="*/ 62277 h 282662"/>
              <a:gd name="connsiteX100" fmla="*/ 263134 w 331000"/>
              <a:gd name="connsiteY100" fmla="*/ 59689 h 282662"/>
              <a:gd name="connsiteX101" fmla="*/ 263134 w 331000"/>
              <a:gd name="connsiteY101" fmla="*/ 49337 h 282662"/>
              <a:gd name="connsiteX102" fmla="*/ 229545 w 331000"/>
              <a:gd name="connsiteY102" fmla="*/ 49337 h 282662"/>
              <a:gd name="connsiteX103" fmla="*/ 229545 w 331000"/>
              <a:gd name="connsiteY103" fmla="*/ 46748 h 282662"/>
              <a:gd name="connsiteX104" fmla="*/ 263134 w 331000"/>
              <a:gd name="connsiteY104" fmla="*/ 46748 h 282662"/>
              <a:gd name="connsiteX105" fmla="*/ 264426 w 331000"/>
              <a:gd name="connsiteY105" fmla="*/ 35102 h 282662"/>
              <a:gd name="connsiteX106" fmla="*/ 242464 w 331000"/>
              <a:gd name="connsiteY106" fmla="*/ 33808 h 282662"/>
              <a:gd name="connsiteX107" fmla="*/ 242464 w 331000"/>
              <a:gd name="connsiteY107" fmla="*/ 31220 h 282662"/>
              <a:gd name="connsiteX108" fmla="*/ 264426 w 331000"/>
              <a:gd name="connsiteY108" fmla="*/ 31220 h 282662"/>
              <a:gd name="connsiteX109" fmla="*/ 264426 w 331000"/>
              <a:gd name="connsiteY109" fmla="*/ 24749 h 282662"/>
              <a:gd name="connsiteX110" fmla="*/ 255383 w 331000"/>
              <a:gd name="connsiteY110" fmla="*/ 23455 h 282662"/>
              <a:gd name="connsiteX111" fmla="*/ 246340 w 331000"/>
              <a:gd name="connsiteY111" fmla="*/ 23455 h 282662"/>
              <a:gd name="connsiteX112" fmla="*/ 228254 w 331000"/>
              <a:gd name="connsiteY112" fmla="*/ 22161 h 282662"/>
              <a:gd name="connsiteX113" fmla="*/ 226962 w 331000"/>
              <a:gd name="connsiteY113" fmla="*/ 37690 h 282662"/>
              <a:gd name="connsiteX114" fmla="*/ 226962 w 331000"/>
              <a:gd name="connsiteY114" fmla="*/ 38984 h 282662"/>
              <a:gd name="connsiteX115" fmla="*/ 224378 w 331000"/>
              <a:gd name="connsiteY115" fmla="*/ 40278 h 282662"/>
              <a:gd name="connsiteX116" fmla="*/ 223086 w 331000"/>
              <a:gd name="connsiteY116" fmla="*/ 40278 h 282662"/>
              <a:gd name="connsiteX117" fmla="*/ 189498 w 331000"/>
              <a:gd name="connsiteY117" fmla="*/ 20867 h 282662"/>
              <a:gd name="connsiteX118" fmla="*/ 164953 w 331000"/>
              <a:gd name="connsiteY118" fmla="*/ 4044 h 282662"/>
              <a:gd name="connsiteX119" fmla="*/ 162006 w 331000"/>
              <a:gd name="connsiteY119" fmla="*/ 574 h 282662"/>
              <a:gd name="connsiteX120" fmla="*/ 165894 w 331000"/>
              <a:gd name="connsiteY120" fmla="*/ 574 h 282662"/>
              <a:gd name="connsiteX121" fmla="*/ 194407 w 331000"/>
              <a:gd name="connsiteY121" fmla="*/ 17365 h 282662"/>
              <a:gd name="connsiteX122" fmla="*/ 222920 w 331000"/>
              <a:gd name="connsiteY122" fmla="*/ 34156 h 282662"/>
              <a:gd name="connsiteX123" fmla="*/ 221624 w 331000"/>
              <a:gd name="connsiteY123" fmla="*/ 22532 h 282662"/>
              <a:gd name="connsiteX124" fmla="*/ 224216 w 331000"/>
              <a:gd name="connsiteY124" fmla="*/ 19948 h 282662"/>
              <a:gd name="connsiteX125" fmla="*/ 225512 w 331000"/>
              <a:gd name="connsiteY125" fmla="*/ 18657 h 282662"/>
              <a:gd name="connsiteX126" fmla="*/ 255321 w 331000"/>
              <a:gd name="connsiteY126" fmla="*/ 18657 h 282662"/>
              <a:gd name="connsiteX127" fmla="*/ 266986 w 331000"/>
              <a:gd name="connsiteY127" fmla="*/ 19948 h 282662"/>
              <a:gd name="connsiteX128" fmla="*/ 269578 w 331000"/>
              <a:gd name="connsiteY128" fmla="*/ 21240 h 282662"/>
              <a:gd name="connsiteX129" fmla="*/ 269578 w 331000"/>
              <a:gd name="connsiteY129" fmla="*/ 25115 h 282662"/>
              <a:gd name="connsiteX130" fmla="*/ 269578 w 331000"/>
              <a:gd name="connsiteY130" fmla="*/ 32865 h 282662"/>
              <a:gd name="connsiteX131" fmla="*/ 269578 w 331000"/>
              <a:gd name="connsiteY131" fmla="*/ 34156 h 282662"/>
              <a:gd name="connsiteX132" fmla="*/ 268282 w 331000"/>
              <a:gd name="connsiteY132" fmla="*/ 61281 h 282662"/>
              <a:gd name="connsiteX133" fmla="*/ 303275 w 331000"/>
              <a:gd name="connsiteY133" fmla="*/ 78073 h 282662"/>
              <a:gd name="connsiteX134" fmla="*/ 327900 w 331000"/>
              <a:gd name="connsiteY134" fmla="*/ 90989 h 282662"/>
              <a:gd name="connsiteX135" fmla="*/ 330492 w 331000"/>
              <a:gd name="connsiteY135" fmla="*/ 96156 h 282662"/>
              <a:gd name="connsiteX136" fmla="*/ 311051 w 331000"/>
              <a:gd name="connsiteY136" fmla="*/ 128447 h 282662"/>
              <a:gd name="connsiteX137" fmla="*/ 309755 w 331000"/>
              <a:gd name="connsiteY137" fmla="*/ 129739 h 282662"/>
              <a:gd name="connsiteX138" fmla="*/ 305867 w 331000"/>
              <a:gd name="connsiteY138" fmla="*/ 131030 h 282662"/>
              <a:gd name="connsiteX139" fmla="*/ 282538 w 331000"/>
              <a:gd name="connsiteY139" fmla="*/ 119405 h 282662"/>
              <a:gd name="connsiteX140" fmla="*/ 287723 w 331000"/>
              <a:gd name="connsiteY140" fmla="*/ 275695 h 282662"/>
              <a:gd name="connsiteX141" fmla="*/ 286427 w 331000"/>
              <a:gd name="connsiteY141" fmla="*/ 278278 h 282662"/>
              <a:gd name="connsiteX142" fmla="*/ 282538 w 331000"/>
              <a:gd name="connsiteY142" fmla="*/ 280862 h 282662"/>
              <a:gd name="connsiteX143" fmla="*/ 198295 w 331000"/>
              <a:gd name="connsiteY143" fmla="*/ 282153 h 282662"/>
              <a:gd name="connsiteX144" fmla="*/ 196999 w 331000"/>
              <a:gd name="connsiteY144" fmla="*/ 279570 h 282662"/>
              <a:gd name="connsiteX145" fmla="*/ 195703 w 331000"/>
              <a:gd name="connsiteY145" fmla="*/ 278278 h 282662"/>
              <a:gd name="connsiteX146" fmla="*/ 195703 w 331000"/>
              <a:gd name="connsiteY146" fmla="*/ 203363 h 282662"/>
              <a:gd name="connsiteX147" fmla="*/ 133493 w 331000"/>
              <a:gd name="connsiteY147" fmla="*/ 202071 h 282662"/>
              <a:gd name="connsiteX148" fmla="*/ 134789 w 331000"/>
              <a:gd name="connsiteY148" fmla="*/ 239529 h 282662"/>
              <a:gd name="connsiteX149" fmla="*/ 134789 w 331000"/>
              <a:gd name="connsiteY149" fmla="*/ 276987 h 282662"/>
              <a:gd name="connsiteX150" fmla="*/ 133493 w 331000"/>
              <a:gd name="connsiteY150" fmla="*/ 276987 h 282662"/>
              <a:gd name="connsiteX151" fmla="*/ 130900 w 331000"/>
              <a:gd name="connsiteY151" fmla="*/ 280862 h 282662"/>
              <a:gd name="connsiteX152" fmla="*/ 51842 w 331000"/>
              <a:gd name="connsiteY152" fmla="*/ 279570 h 282662"/>
              <a:gd name="connsiteX153" fmla="*/ 47953 w 331000"/>
              <a:gd name="connsiteY153" fmla="*/ 278278 h 282662"/>
              <a:gd name="connsiteX154" fmla="*/ 44065 w 331000"/>
              <a:gd name="connsiteY154" fmla="*/ 121989 h 282662"/>
              <a:gd name="connsiteX155" fmla="*/ 37585 w 331000"/>
              <a:gd name="connsiteY155" fmla="*/ 125864 h 282662"/>
              <a:gd name="connsiteX156" fmla="*/ 27217 w 331000"/>
              <a:gd name="connsiteY156" fmla="*/ 133614 h 282662"/>
              <a:gd name="connsiteX157" fmla="*/ 24625 w 331000"/>
              <a:gd name="connsiteY157" fmla="*/ 133614 h 282662"/>
              <a:gd name="connsiteX158" fmla="*/ 22033 w 331000"/>
              <a:gd name="connsiteY158" fmla="*/ 132322 h 282662"/>
              <a:gd name="connsiteX159" fmla="*/ 9072 w 331000"/>
              <a:gd name="connsiteY159" fmla="*/ 114239 h 282662"/>
              <a:gd name="connsiteX160" fmla="*/ 0 w 331000"/>
              <a:gd name="connsiteY160" fmla="*/ 97447 h 282662"/>
              <a:gd name="connsiteX161" fmla="*/ 2592 w 331000"/>
              <a:gd name="connsiteY161" fmla="*/ 94864 h 282662"/>
              <a:gd name="connsiteX162" fmla="*/ 2592 w 331000"/>
              <a:gd name="connsiteY162" fmla="*/ 93572 h 282662"/>
              <a:gd name="connsiteX163" fmla="*/ 11664 w 331000"/>
              <a:gd name="connsiteY163" fmla="*/ 89697 h 282662"/>
              <a:gd name="connsiteX164" fmla="*/ 162006 w 331000"/>
              <a:gd name="connsiteY164" fmla="*/ 574 h 282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</a:cxnLst>
            <a:rect l="l" t="t" r="r" b="b"/>
            <a:pathLst>
              <a:path w="331000" h="282662">
                <a:moveTo>
                  <a:pt x="231504" y="138982"/>
                </a:moveTo>
                <a:cubicBezTo>
                  <a:pt x="245973" y="140252"/>
                  <a:pt x="260442" y="138982"/>
                  <a:pt x="274911" y="138982"/>
                </a:cubicBezTo>
                <a:cubicBezTo>
                  <a:pt x="276226" y="138982"/>
                  <a:pt x="276226" y="141522"/>
                  <a:pt x="274911" y="141522"/>
                </a:cubicBezTo>
                <a:cubicBezTo>
                  <a:pt x="261757" y="145332"/>
                  <a:pt x="244657" y="144062"/>
                  <a:pt x="231504" y="141522"/>
                </a:cubicBezTo>
                <a:cubicBezTo>
                  <a:pt x="230188" y="141522"/>
                  <a:pt x="230188" y="138982"/>
                  <a:pt x="231504" y="138982"/>
                </a:cubicBezTo>
                <a:close/>
                <a:moveTo>
                  <a:pt x="314325" y="115169"/>
                </a:moveTo>
                <a:cubicBezTo>
                  <a:pt x="304800" y="116360"/>
                  <a:pt x="295275" y="116360"/>
                  <a:pt x="285750" y="116360"/>
                </a:cubicBezTo>
                <a:cubicBezTo>
                  <a:pt x="293915" y="118741"/>
                  <a:pt x="300718" y="121122"/>
                  <a:pt x="307522" y="124694"/>
                </a:cubicBezTo>
                <a:cubicBezTo>
                  <a:pt x="310243" y="121122"/>
                  <a:pt x="311604" y="118741"/>
                  <a:pt x="314325" y="115169"/>
                </a:cubicBezTo>
                <a:close/>
                <a:moveTo>
                  <a:pt x="164953" y="4044"/>
                </a:moveTo>
                <a:cubicBezTo>
                  <a:pt x="164953" y="4044"/>
                  <a:pt x="164953" y="5338"/>
                  <a:pt x="164953" y="5338"/>
                </a:cubicBezTo>
                <a:cubicBezTo>
                  <a:pt x="115862" y="36396"/>
                  <a:pt x="65480" y="71336"/>
                  <a:pt x="12514" y="94629"/>
                </a:cubicBezTo>
                <a:cubicBezTo>
                  <a:pt x="9930" y="95923"/>
                  <a:pt x="8638" y="97217"/>
                  <a:pt x="6055" y="98511"/>
                </a:cubicBezTo>
                <a:cubicBezTo>
                  <a:pt x="6055" y="98511"/>
                  <a:pt x="4763" y="98511"/>
                  <a:pt x="4763" y="98511"/>
                </a:cubicBezTo>
                <a:cubicBezTo>
                  <a:pt x="6055" y="101100"/>
                  <a:pt x="8638" y="103688"/>
                  <a:pt x="9930" y="106276"/>
                </a:cubicBezTo>
                <a:cubicBezTo>
                  <a:pt x="12514" y="108864"/>
                  <a:pt x="13806" y="110158"/>
                  <a:pt x="15098" y="112746"/>
                </a:cubicBezTo>
                <a:cubicBezTo>
                  <a:pt x="18973" y="117923"/>
                  <a:pt x="24141" y="124393"/>
                  <a:pt x="26724" y="129569"/>
                </a:cubicBezTo>
                <a:cubicBezTo>
                  <a:pt x="29308" y="126981"/>
                  <a:pt x="31892" y="124393"/>
                  <a:pt x="34475" y="121805"/>
                </a:cubicBezTo>
                <a:cubicBezTo>
                  <a:pt x="38351" y="119217"/>
                  <a:pt x="42227" y="116629"/>
                  <a:pt x="46102" y="115334"/>
                </a:cubicBezTo>
                <a:cubicBezTo>
                  <a:pt x="47394" y="115334"/>
                  <a:pt x="48686" y="116629"/>
                  <a:pt x="48686" y="117923"/>
                </a:cubicBezTo>
                <a:cubicBezTo>
                  <a:pt x="48686" y="117923"/>
                  <a:pt x="48686" y="117923"/>
                  <a:pt x="48686" y="119217"/>
                </a:cubicBezTo>
                <a:cubicBezTo>
                  <a:pt x="53853" y="170980"/>
                  <a:pt x="53853" y="224037"/>
                  <a:pt x="55145" y="275800"/>
                </a:cubicBezTo>
                <a:cubicBezTo>
                  <a:pt x="55145" y="275800"/>
                  <a:pt x="56437" y="275800"/>
                  <a:pt x="57729" y="275800"/>
                </a:cubicBezTo>
                <a:cubicBezTo>
                  <a:pt x="61604" y="275800"/>
                  <a:pt x="66772" y="275800"/>
                  <a:pt x="70647" y="275800"/>
                </a:cubicBezTo>
                <a:cubicBezTo>
                  <a:pt x="77107" y="275800"/>
                  <a:pt x="83566" y="275800"/>
                  <a:pt x="90025" y="275800"/>
                </a:cubicBezTo>
                <a:cubicBezTo>
                  <a:pt x="102944" y="275800"/>
                  <a:pt x="117154" y="275800"/>
                  <a:pt x="131364" y="275800"/>
                </a:cubicBezTo>
                <a:cubicBezTo>
                  <a:pt x="131364" y="275800"/>
                  <a:pt x="132656" y="275800"/>
                  <a:pt x="132656" y="277094"/>
                </a:cubicBezTo>
                <a:cubicBezTo>
                  <a:pt x="130073" y="265447"/>
                  <a:pt x="130073" y="253801"/>
                  <a:pt x="130073" y="242154"/>
                </a:cubicBezTo>
                <a:cubicBezTo>
                  <a:pt x="128781" y="229213"/>
                  <a:pt x="127489" y="214978"/>
                  <a:pt x="128781" y="202038"/>
                </a:cubicBezTo>
                <a:cubicBezTo>
                  <a:pt x="128781" y="200744"/>
                  <a:pt x="128781" y="200744"/>
                  <a:pt x="128781" y="200744"/>
                </a:cubicBezTo>
                <a:cubicBezTo>
                  <a:pt x="128781" y="199450"/>
                  <a:pt x="128781" y="198155"/>
                  <a:pt x="130073" y="198155"/>
                </a:cubicBezTo>
                <a:cubicBezTo>
                  <a:pt x="152034" y="196861"/>
                  <a:pt x="173996" y="198155"/>
                  <a:pt x="195957" y="198155"/>
                </a:cubicBezTo>
                <a:cubicBezTo>
                  <a:pt x="195957" y="198155"/>
                  <a:pt x="197249" y="198155"/>
                  <a:pt x="197249" y="199450"/>
                </a:cubicBezTo>
                <a:cubicBezTo>
                  <a:pt x="198541" y="199450"/>
                  <a:pt x="198541" y="199450"/>
                  <a:pt x="199833" y="200744"/>
                </a:cubicBezTo>
                <a:cubicBezTo>
                  <a:pt x="202416" y="226625"/>
                  <a:pt x="201125" y="252507"/>
                  <a:pt x="202416" y="277094"/>
                </a:cubicBezTo>
                <a:cubicBezTo>
                  <a:pt x="205000" y="274506"/>
                  <a:pt x="237297" y="275800"/>
                  <a:pt x="241173" y="275800"/>
                </a:cubicBezTo>
                <a:cubicBezTo>
                  <a:pt x="241173" y="275800"/>
                  <a:pt x="241173" y="275800"/>
                  <a:pt x="278636" y="275800"/>
                </a:cubicBezTo>
                <a:cubicBezTo>
                  <a:pt x="278636" y="274506"/>
                  <a:pt x="278636" y="274506"/>
                  <a:pt x="279928" y="274506"/>
                </a:cubicBezTo>
                <a:cubicBezTo>
                  <a:pt x="279928" y="274506"/>
                  <a:pt x="279928" y="274506"/>
                  <a:pt x="282512" y="274506"/>
                </a:cubicBezTo>
                <a:cubicBezTo>
                  <a:pt x="282512" y="270624"/>
                  <a:pt x="281220" y="265447"/>
                  <a:pt x="281220" y="261565"/>
                </a:cubicBezTo>
                <a:cubicBezTo>
                  <a:pt x="281220" y="261565"/>
                  <a:pt x="279928" y="261565"/>
                  <a:pt x="279928" y="261565"/>
                </a:cubicBezTo>
                <a:cubicBezTo>
                  <a:pt x="279928" y="261565"/>
                  <a:pt x="278636" y="262859"/>
                  <a:pt x="278636" y="262859"/>
                </a:cubicBezTo>
                <a:cubicBezTo>
                  <a:pt x="261842" y="265447"/>
                  <a:pt x="245048" y="262859"/>
                  <a:pt x="228254" y="262859"/>
                </a:cubicBezTo>
                <a:cubicBezTo>
                  <a:pt x="226962" y="262859"/>
                  <a:pt x="226962" y="261565"/>
                  <a:pt x="228254" y="261565"/>
                </a:cubicBezTo>
                <a:cubicBezTo>
                  <a:pt x="242464" y="260271"/>
                  <a:pt x="257967" y="258977"/>
                  <a:pt x="272177" y="260271"/>
                </a:cubicBezTo>
                <a:cubicBezTo>
                  <a:pt x="274761" y="258977"/>
                  <a:pt x="278636" y="258977"/>
                  <a:pt x="281220" y="258977"/>
                </a:cubicBezTo>
                <a:cubicBezTo>
                  <a:pt x="281220" y="255095"/>
                  <a:pt x="281220" y="252507"/>
                  <a:pt x="279928" y="248624"/>
                </a:cubicBezTo>
                <a:cubicBezTo>
                  <a:pt x="263134" y="248624"/>
                  <a:pt x="245048" y="248624"/>
                  <a:pt x="228254" y="248624"/>
                </a:cubicBezTo>
                <a:cubicBezTo>
                  <a:pt x="226962" y="248624"/>
                  <a:pt x="226962" y="246036"/>
                  <a:pt x="228254" y="246036"/>
                </a:cubicBezTo>
                <a:cubicBezTo>
                  <a:pt x="245048" y="246036"/>
                  <a:pt x="263134" y="244742"/>
                  <a:pt x="279928" y="244742"/>
                </a:cubicBezTo>
                <a:cubicBezTo>
                  <a:pt x="279928" y="240860"/>
                  <a:pt x="279928" y="236978"/>
                  <a:pt x="279928" y="233095"/>
                </a:cubicBezTo>
                <a:cubicBezTo>
                  <a:pt x="264426" y="234390"/>
                  <a:pt x="248924" y="235684"/>
                  <a:pt x="233421" y="234390"/>
                </a:cubicBezTo>
                <a:cubicBezTo>
                  <a:pt x="232130" y="234390"/>
                  <a:pt x="232130" y="233095"/>
                  <a:pt x="233421" y="233095"/>
                </a:cubicBezTo>
                <a:cubicBezTo>
                  <a:pt x="248924" y="233095"/>
                  <a:pt x="264426" y="231801"/>
                  <a:pt x="279928" y="229213"/>
                </a:cubicBezTo>
                <a:cubicBezTo>
                  <a:pt x="279928" y="226625"/>
                  <a:pt x="279928" y="222743"/>
                  <a:pt x="278636" y="218861"/>
                </a:cubicBezTo>
                <a:cubicBezTo>
                  <a:pt x="265718" y="221449"/>
                  <a:pt x="250216" y="221449"/>
                  <a:pt x="236005" y="220155"/>
                </a:cubicBezTo>
                <a:cubicBezTo>
                  <a:pt x="234713" y="220155"/>
                  <a:pt x="234713" y="217567"/>
                  <a:pt x="236005" y="217567"/>
                </a:cubicBezTo>
                <a:cubicBezTo>
                  <a:pt x="250216" y="217567"/>
                  <a:pt x="264426" y="216273"/>
                  <a:pt x="278636" y="216273"/>
                </a:cubicBezTo>
                <a:cubicBezTo>
                  <a:pt x="278636" y="212390"/>
                  <a:pt x="278636" y="207214"/>
                  <a:pt x="278636" y="203332"/>
                </a:cubicBezTo>
                <a:cubicBezTo>
                  <a:pt x="264426" y="205920"/>
                  <a:pt x="248924" y="204626"/>
                  <a:pt x="234713" y="204626"/>
                </a:cubicBezTo>
                <a:cubicBezTo>
                  <a:pt x="233421" y="204626"/>
                  <a:pt x="233421" y="203332"/>
                  <a:pt x="234713" y="203332"/>
                </a:cubicBezTo>
                <a:cubicBezTo>
                  <a:pt x="248924" y="202038"/>
                  <a:pt x="264426" y="199450"/>
                  <a:pt x="278636" y="200744"/>
                </a:cubicBezTo>
                <a:cubicBezTo>
                  <a:pt x="278636" y="196861"/>
                  <a:pt x="278636" y="191685"/>
                  <a:pt x="278636" y="187803"/>
                </a:cubicBezTo>
                <a:cubicBezTo>
                  <a:pt x="263134" y="187803"/>
                  <a:pt x="247632" y="186509"/>
                  <a:pt x="232130" y="186509"/>
                </a:cubicBezTo>
                <a:cubicBezTo>
                  <a:pt x="230838" y="186509"/>
                  <a:pt x="230838" y="183921"/>
                  <a:pt x="232130" y="183921"/>
                </a:cubicBezTo>
                <a:cubicBezTo>
                  <a:pt x="247632" y="183921"/>
                  <a:pt x="263134" y="183921"/>
                  <a:pt x="278636" y="183921"/>
                </a:cubicBezTo>
                <a:cubicBezTo>
                  <a:pt x="278636" y="180038"/>
                  <a:pt x="277344" y="176156"/>
                  <a:pt x="277344" y="172274"/>
                </a:cubicBezTo>
                <a:cubicBezTo>
                  <a:pt x="263134" y="174862"/>
                  <a:pt x="247632" y="174862"/>
                  <a:pt x="233421" y="173568"/>
                </a:cubicBezTo>
                <a:cubicBezTo>
                  <a:pt x="232130" y="172274"/>
                  <a:pt x="232130" y="170980"/>
                  <a:pt x="233421" y="170980"/>
                </a:cubicBezTo>
                <a:cubicBezTo>
                  <a:pt x="248924" y="170980"/>
                  <a:pt x="263134" y="169686"/>
                  <a:pt x="277344" y="168392"/>
                </a:cubicBezTo>
                <a:lnTo>
                  <a:pt x="277344" y="155451"/>
                </a:lnTo>
                <a:cubicBezTo>
                  <a:pt x="263134" y="156745"/>
                  <a:pt x="248924" y="156745"/>
                  <a:pt x="234713" y="155451"/>
                </a:cubicBezTo>
                <a:cubicBezTo>
                  <a:pt x="233421" y="155451"/>
                  <a:pt x="233421" y="152863"/>
                  <a:pt x="234713" y="152863"/>
                </a:cubicBezTo>
                <a:cubicBezTo>
                  <a:pt x="248924" y="152863"/>
                  <a:pt x="263134" y="152863"/>
                  <a:pt x="277344" y="151569"/>
                </a:cubicBezTo>
                <a:cubicBezTo>
                  <a:pt x="277344" y="143804"/>
                  <a:pt x="277344" y="136040"/>
                  <a:pt x="277344" y="128275"/>
                </a:cubicBezTo>
                <a:cubicBezTo>
                  <a:pt x="261842" y="128275"/>
                  <a:pt x="247632" y="128275"/>
                  <a:pt x="232130" y="125687"/>
                </a:cubicBezTo>
                <a:cubicBezTo>
                  <a:pt x="230838" y="125687"/>
                  <a:pt x="230838" y="124393"/>
                  <a:pt x="232130" y="124393"/>
                </a:cubicBezTo>
                <a:cubicBezTo>
                  <a:pt x="247632" y="124393"/>
                  <a:pt x="261842" y="124393"/>
                  <a:pt x="277344" y="124393"/>
                </a:cubicBezTo>
                <a:cubicBezTo>
                  <a:pt x="277344" y="123099"/>
                  <a:pt x="277344" y="120511"/>
                  <a:pt x="276053" y="117923"/>
                </a:cubicBezTo>
                <a:cubicBezTo>
                  <a:pt x="276053" y="116629"/>
                  <a:pt x="277344" y="116629"/>
                  <a:pt x="277344" y="115334"/>
                </a:cubicBezTo>
                <a:cubicBezTo>
                  <a:pt x="263134" y="115334"/>
                  <a:pt x="247632" y="114040"/>
                  <a:pt x="233421" y="114040"/>
                </a:cubicBezTo>
                <a:cubicBezTo>
                  <a:pt x="232130" y="114040"/>
                  <a:pt x="232130" y="111452"/>
                  <a:pt x="233421" y="111452"/>
                </a:cubicBezTo>
                <a:cubicBezTo>
                  <a:pt x="260550" y="111452"/>
                  <a:pt x="286387" y="110158"/>
                  <a:pt x="313516" y="112746"/>
                </a:cubicBezTo>
                <a:cubicBezTo>
                  <a:pt x="313516" y="112746"/>
                  <a:pt x="314808" y="112746"/>
                  <a:pt x="314808" y="114040"/>
                </a:cubicBezTo>
                <a:cubicBezTo>
                  <a:pt x="317392" y="108864"/>
                  <a:pt x="319976" y="103688"/>
                  <a:pt x="322559" y="98511"/>
                </a:cubicBezTo>
                <a:cubicBezTo>
                  <a:pt x="292847" y="98511"/>
                  <a:pt x="261842" y="95923"/>
                  <a:pt x="230838" y="95923"/>
                </a:cubicBezTo>
                <a:cubicBezTo>
                  <a:pt x="229545" y="95923"/>
                  <a:pt x="229545" y="93335"/>
                  <a:pt x="230838" y="93335"/>
                </a:cubicBezTo>
                <a:cubicBezTo>
                  <a:pt x="261842" y="93335"/>
                  <a:pt x="292847" y="92041"/>
                  <a:pt x="323851" y="94629"/>
                </a:cubicBezTo>
                <a:cubicBezTo>
                  <a:pt x="322559" y="94629"/>
                  <a:pt x="322559" y="93335"/>
                  <a:pt x="323851" y="92041"/>
                </a:cubicBezTo>
                <a:cubicBezTo>
                  <a:pt x="321268" y="93335"/>
                  <a:pt x="317392" y="92041"/>
                  <a:pt x="316100" y="90747"/>
                </a:cubicBezTo>
                <a:cubicBezTo>
                  <a:pt x="312225" y="89453"/>
                  <a:pt x="309641" y="86865"/>
                  <a:pt x="307057" y="85571"/>
                </a:cubicBezTo>
                <a:cubicBezTo>
                  <a:pt x="303182" y="84277"/>
                  <a:pt x="300598" y="82983"/>
                  <a:pt x="298014" y="81688"/>
                </a:cubicBezTo>
                <a:cubicBezTo>
                  <a:pt x="298014" y="81688"/>
                  <a:pt x="296722" y="81688"/>
                  <a:pt x="296722" y="81688"/>
                </a:cubicBezTo>
                <a:cubicBezTo>
                  <a:pt x="274761" y="80394"/>
                  <a:pt x="254091" y="80394"/>
                  <a:pt x="232130" y="81688"/>
                </a:cubicBezTo>
                <a:cubicBezTo>
                  <a:pt x="230838" y="81688"/>
                  <a:pt x="230838" y="79100"/>
                  <a:pt x="232130" y="79100"/>
                </a:cubicBezTo>
                <a:cubicBezTo>
                  <a:pt x="251507" y="76512"/>
                  <a:pt x="270885" y="76512"/>
                  <a:pt x="290263" y="77806"/>
                </a:cubicBezTo>
                <a:cubicBezTo>
                  <a:pt x="283804" y="73924"/>
                  <a:pt x="276053" y="70042"/>
                  <a:pt x="268302" y="64865"/>
                </a:cubicBezTo>
                <a:cubicBezTo>
                  <a:pt x="254091" y="67454"/>
                  <a:pt x="237297" y="64865"/>
                  <a:pt x="221794" y="63571"/>
                </a:cubicBezTo>
                <a:cubicBezTo>
                  <a:pt x="220502" y="63571"/>
                  <a:pt x="220502" y="60983"/>
                  <a:pt x="221794" y="60983"/>
                </a:cubicBezTo>
                <a:cubicBezTo>
                  <a:pt x="236005" y="62277"/>
                  <a:pt x="250216" y="62277"/>
                  <a:pt x="263134" y="62277"/>
                </a:cubicBezTo>
                <a:cubicBezTo>
                  <a:pt x="263134" y="60983"/>
                  <a:pt x="263134" y="59689"/>
                  <a:pt x="263134" y="59689"/>
                </a:cubicBezTo>
                <a:cubicBezTo>
                  <a:pt x="263134" y="55807"/>
                  <a:pt x="263134" y="51925"/>
                  <a:pt x="263134" y="49337"/>
                </a:cubicBezTo>
                <a:cubicBezTo>
                  <a:pt x="252799" y="51925"/>
                  <a:pt x="239881" y="50631"/>
                  <a:pt x="229545" y="49337"/>
                </a:cubicBezTo>
                <a:cubicBezTo>
                  <a:pt x="228254" y="49337"/>
                  <a:pt x="228254" y="46748"/>
                  <a:pt x="229545" y="46748"/>
                </a:cubicBezTo>
                <a:cubicBezTo>
                  <a:pt x="241173" y="46748"/>
                  <a:pt x="251507" y="45454"/>
                  <a:pt x="263134" y="46748"/>
                </a:cubicBezTo>
                <a:cubicBezTo>
                  <a:pt x="263134" y="42866"/>
                  <a:pt x="264426" y="38984"/>
                  <a:pt x="264426" y="35102"/>
                </a:cubicBezTo>
                <a:cubicBezTo>
                  <a:pt x="256675" y="35102"/>
                  <a:pt x="248924" y="35102"/>
                  <a:pt x="242464" y="33808"/>
                </a:cubicBezTo>
                <a:cubicBezTo>
                  <a:pt x="239881" y="33808"/>
                  <a:pt x="239881" y="31220"/>
                  <a:pt x="242464" y="31220"/>
                </a:cubicBezTo>
                <a:cubicBezTo>
                  <a:pt x="248924" y="31220"/>
                  <a:pt x="256675" y="29925"/>
                  <a:pt x="264426" y="31220"/>
                </a:cubicBezTo>
                <a:cubicBezTo>
                  <a:pt x="264426" y="28631"/>
                  <a:pt x="264426" y="27337"/>
                  <a:pt x="264426" y="24749"/>
                </a:cubicBezTo>
                <a:cubicBezTo>
                  <a:pt x="261842" y="23455"/>
                  <a:pt x="256675" y="24749"/>
                  <a:pt x="255383" y="23455"/>
                </a:cubicBezTo>
                <a:cubicBezTo>
                  <a:pt x="252799" y="23455"/>
                  <a:pt x="248924" y="23455"/>
                  <a:pt x="246340" y="23455"/>
                </a:cubicBezTo>
                <a:cubicBezTo>
                  <a:pt x="239881" y="23455"/>
                  <a:pt x="233421" y="22161"/>
                  <a:pt x="228254" y="22161"/>
                </a:cubicBezTo>
                <a:cubicBezTo>
                  <a:pt x="226962" y="27337"/>
                  <a:pt x="226962" y="32514"/>
                  <a:pt x="226962" y="37690"/>
                </a:cubicBezTo>
                <a:cubicBezTo>
                  <a:pt x="226962" y="37690"/>
                  <a:pt x="226962" y="38984"/>
                  <a:pt x="226962" y="38984"/>
                </a:cubicBezTo>
                <a:cubicBezTo>
                  <a:pt x="226962" y="41572"/>
                  <a:pt x="225670" y="41572"/>
                  <a:pt x="224378" y="40278"/>
                </a:cubicBezTo>
                <a:cubicBezTo>
                  <a:pt x="224378" y="40278"/>
                  <a:pt x="224378" y="40278"/>
                  <a:pt x="223086" y="40278"/>
                </a:cubicBezTo>
                <a:cubicBezTo>
                  <a:pt x="211459" y="35102"/>
                  <a:pt x="199833" y="28631"/>
                  <a:pt x="189498" y="20867"/>
                </a:cubicBezTo>
                <a:cubicBezTo>
                  <a:pt x="181747" y="16985"/>
                  <a:pt x="171412" y="11808"/>
                  <a:pt x="164953" y="4044"/>
                </a:cubicBezTo>
                <a:close/>
                <a:moveTo>
                  <a:pt x="162006" y="574"/>
                </a:moveTo>
                <a:cubicBezTo>
                  <a:pt x="163302" y="-718"/>
                  <a:pt x="164598" y="574"/>
                  <a:pt x="165894" y="574"/>
                </a:cubicBezTo>
                <a:cubicBezTo>
                  <a:pt x="176262" y="4449"/>
                  <a:pt x="185334" y="12198"/>
                  <a:pt x="194407" y="17365"/>
                </a:cubicBezTo>
                <a:cubicBezTo>
                  <a:pt x="203479" y="23823"/>
                  <a:pt x="212551" y="28990"/>
                  <a:pt x="222920" y="34156"/>
                </a:cubicBezTo>
                <a:cubicBezTo>
                  <a:pt x="221624" y="30282"/>
                  <a:pt x="221624" y="26407"/>
                  <a:pt x="221624" y="22532"/>
                </a:cubicBezTo>
                <a:cubicBezTo>
                  <a:pt x="221624" y="21240"/>
                  <a:pt x="222920" y="21240"/>
                  <a:pt x="224216" y="19948"/>
                </a:cubicBezTo>
                <a:cubicBezTo>
                  <a:pt x="224216" y="19948"/>
                  <a:pt x="224216" y="18657"/>
                  <a:pt x="225512" y="18657"/>
                </a:cubicBezTo>
                <a:cubicBezTo>
                  <a:pt x="235881" y="17365"/>
                  <a:pt x="244953" y="17365"/>
                  <a:pt x="255321" y="18657"/>
                </a:cubicBezTo>
                <a:cubicBezTo>
                  <a:pt x="257914" y="18657"/>
                  <a:pt x="263098" y="18657"/>
                  <a:pt x="266986" y="19948"/>
                </a:cubicBezTo>
                <a:cubicBezTo>
                  <a:pt x="268282" y="18657"/>
                  <a:pt x="269578" y="18657"/>
                  <a:pt x="269578" y="21240"/>
                </a:cubicBezTo>
                <a:cubicBezTo>
                  <a:pt x="270874" y="22532"/>
                  <a:pt x="270874" y="23823"/>
                  <a:pt x="269578" y="25115"/>
                </a:cubicBezTo>
                <a:cubicBezTo>
                  <a:pt x="269578" y="27698"/>
                  <a:pt x="269578" y="30282"/>
                  <a:pt x="269578" y="32865"/>
                </a:cubicBezTo>
                <a:cubicBezTo>
                  <a:pt x="269578" y="32865"/>
                  <a:pt x="269578" y="32865"/>
                  <a:pt x="269578" y="34156"/>
                </a:cubicBezTo>
                <a:cubicBezTo>
                  <a:pt x="269578" y="43198"/>
                  <a:pt x="269578" y="52240"/>
                  <a:pt x="268282" y="61281"/>
                </a:cubicBezTo>
                <a:cubicBezTo>
                  <a:pt x="279946" y="66448"/>
                  <a:pt x="291611" y="71614"/>
                  <a:pt x="303275" y="78073"/>
                </a:cubicBezTo>
                <a:cubicBezTo>
                  <a:pt x="309755" y="81948"/>
                  <a:pt x="322716" y="85822"/>
                  <a:pt x="327900" y="90989"/>
                </a:cubicBezTo>
                <a:cubicBezTo>
                  <a:pt x="330492" y="90989"/>
                  <a:pt x="331788" y="93572"/>
                  <a:pt x="330492" y="96156"/>
                </a:cubicBezTo>
                <a:cubicBezTo>
                  <a:pt x="325308" y="107781"/>
                  <a:pt x="318828" y="118114"/>
                  <a:pt x="311051" y="128447"/>
                </a:cubicBezTo>
                <a:cubicBezTo>
                  <a:pt x="311051" y="129739"/>
                  <a:pt x="309755" y="129739"/>
                  <a:pt x="309755" y="129739"/>
                </a:cubicBezTo>
                <a:cubicBezTo>
                  <a:pt x="308459" y="131030"/>
                  <a:pt x="307163" y="132322"/>
                  <a:pt x="305867" y="131030"/>
                </a:cubicBezTo>
                <a:cubicBezTo>
                  <a:pt x="298091" y="127155"/>
                  <a:pt x="290315" y="123280"/>
                  <a:pt x="282538" y="119405"/>
                </a:cubicBezTo>
                <a:cubicBezTo>
                  <a:pt x="283834" y="172363"/>
                  <a:pt x="286427" y="224029"/>
                  <a:pt x="287723" y="275695"/>
                </a:cubicBezTo>
                <a:cubicBezTo>
                  <a:pt x="287723" y="276987"/>
                  <a:pt x="286427" y="278278"/>
                  <a:pt x="286427" y="278278"/>
                </a:cubicBezTo>
                <a:cubicBezTo>
                  <a:pt x="285131" y="279570"/>
                  <a:pt x="285131" y="280862"/>
                  <a:pt x="282538" y="280862"/>
                </a:cubicBezTo>
                <a:cubicBezTo>
                  <a:pt x="255321" y="280862"/>
                  <a:pt x="226808" y="283445"/>
                  <a:pt x="198295" y="282153"/>
                </a:cubicBezTo>
                <a:cubicBezTo>
                  <a:pt x="196999" y="282153"/>
                  <a:pt x="195703" y="280862"/>
                  <a:pt x="196999" y="279570"/>
                </a:cubicBezTo>
                <a:cubicBezTo>
                  <a:pt x="195703" y="278278"/>
                  <a:pt x="195703" y="278278"/>
                  <a:pt x="195703" y="278278"/>
                </a:cubicBezTo>
                <a:cubicBezTo>
                  <a:pt x="195703" y="252445"/>
                  <a:pt x="194407" y="227904"/>
                  <a:pt x="195703" y="203363"/>
                </a:cubicBezTo>
                <a:cubicBezTo>
                  <a:pt x="176262" y="205946"/>
                  <a:pt x="152933" y="207238"/>
                  <a:pt x="133493" y="202071"/>
                </a:cubicBezTo>
                <a:cubicBezTo>
                  <a:pt x="134789" y="213696"/>
                  <a:pt x="134789" y="226612"/>
                  <a:pt x="134789" y="239529"/>
                </a:cubicBezTo>
                <a:cubicBezTo>
                  <a:pt x="136085" y="251154"/>
                  <a:pt x="137381" y="264070"/>
                  <a:pt x="134789" y="276987"/>
                </a:cubicBezTo>
                <a:cubicBezTo>
                  <a:pt x="134789" y="276987"/>
                  <a:pt x="133493" y="278278"/>
                  <a:pt x="133493" y="276987"/>
                </a:cubicBezTo>
                <a:cubicBezTo>
                  <a:pt x="133493" y="278278"/>
                  <a:pt x="133493" y="280862"/>
                  <a:pt x="130900" y="280862"/>
                </a:cubicBezTo>
                <a:cubicBezTo>
                  <a:pt x="104980" y="283445"/>
                  <a:pt x="77763" y="283445"/>
                  <a:pt x="51842" y="279570"/>
                </a:cubicBezTo>
                <a:cubicBezTo>
                  <a:pt x="50546" y="280862"/>
                  <a:pt x="47953" y="280862"/>
                  <a:pt x="47953" y="278278"/>
                </a:cubicBezTo>
                <a:cubicBezTo>
                  <a:pt x="46657" y="226612"/>
                  <a:pt x="42769" y="173655"/>
                  <a:pt x="44065" y="121989"/>
                </a:cubicBezTo>
                <a:cubicBezTo>
                  <a:pt x="42769" y="123280"/>
                  <a:pt x="40177" y="124572"/>
                  <a:pt x="37585" y="125864"/>
                </a:cubicBezTo>
                <a:cubicBezTo>
                  <a:pt x="33697" y="128447"/>
                  <a:pt x="31105" y="131030"/>
                  <a:pt x="27217" y="133614"/>
                </a:cubicBezTo>
                <a:cubicBezTo>
                  <a:pt x="25921" y="134905"/>
                  <a:pt x="24625" y="133614"/>
                  <a:pt x="24625" y="133614"/>
                </a:cubicBezTo>
                <a:cubicBezTo>
                  <a:pt x="23329" y="133614"/>
                  <a:pt x="23329" y="133614"/>
                  <a:pt x="22033" y="132322"/>
                </a:cubicBezTo>
                <a:cubicBezTo>
                  <a:pt x="16848" y="127155"/>
                  <a:pt x="12960" y="119405"/>
                  <a:pt x="9072" y="114239"/>
                </a:cubicBezTo>
                <a:cubicBezTo>
                  <a:pt x="5184" y="109072"/>
                  <a:pt x="0" y="102614"/>
                  <a:pt x="0" y="97447"/>
                </a:cubicBezTo>
                <a:cubicBezTo>
                  <a:pt x="0" y="96156"/>
                  <a:pt x="1296" y="94864"/>
                  <a:pt x="2592" y="94864"/>
                </a:cubicBezTo>
                <a:cubicBezTo>
                  <a:pt x="2592" y="94864"/>
                  <a:pt x="2592" y="94864"/>
                  <a:pt x="2592" y="93572"/>
                </a:cubicBezTo>
                <a:cubicBezTo>
                  <a:pt x="6480" y="92281"/>
                  <a:pt x="9072" y="90989"/>
                  <a:pt x="11664" y="89697"/>
                </a:cubicBezTo>
                <a:cubicBezTo>
                  <a:pt x="59618" y="57406"/>
                  <a:pt x="112756" y="31573"/>
                  <a:pt x="162006" y="574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80691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44914" y="1109672"/>
            <a:ext cx="4093149" cy="3193583"/>
            <a:chOff x="362392" y="1523092"/>
            <a:chExt cx="4093149" cy="3193583"/>
          </a:xfrm>
        </p:grpSpPr>
        <p:sp>
          <p:nvSpPr>
            <p:cNvPr id="21" name="矩形 20"/>
            <p:cNvSpPr>
              <a:spLocks/>
            </p:cNvSpPr>
            <p:nvPr/>
          </p:nvSpPr>
          <p:spPr>
            <a:xfrm>
              <a:off x="389695" y="1523092"/>
              <a:ext cx="4065846" cy="561682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30000"/>
                </a:lnSpc>
              </a:pPr>
              <a:r>
                <a:rPr lang="ko-KR" altLang="en-US" sz="2400" dirty="0">
                  <a:solidFill>
                    <a:schemeClr val="tx1"/>
                  </a:solidFill>
                </a:rPr>
                <a:t>의심 </a:t>
              </a:r>
              <a:r>
                <a:rPr lang="en-US" altLang="ko-KR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【</a:t>
              </a:r>
              <a:r>
                <a:rPr lang="ko-KR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名</a:t>
              </a:r>
              <a:r>
                <a:rPr lang="en-US" altLang="ko-KR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】</a:t>
              </a:r>
              <a:r>
                <a:rPr lang="ko-KR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怀疑，疑惑</a:t>
              </a:r>
              <a:endParaRPr lang="zh-CN" altLang="zh-CN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lt"/>
              </a:endParaRPr>
            </a:p>
          </p:txBody>
        </p:sp>
        <p:sp>
          <p:nvSpPr>
            <p:cNvPr id="23" name="矩形 22"/>
            <p:cNvSpPr>
              <a:spLocks/>
            </p:cNvSpPr>
            <p:nvPr/>
          </p:nvSpPr>
          <p:spPr>
            <a:xfrm>
              <a:off x="389695" y="2353488"/>
              <a:ext cx="4065846" cy="561682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30000"/>
                </a:lnSpc>
              </a:pPr>
              <a:r>
                <a:rPr lang="ko-KR" altLang="en-US" sz="2400" dirty="0">
                  <a:solidFill>
                    <a:schemeClr val="tx1"/>
                  </a:solidFill>
                </a:rPr>
                <a:t>체육대회 </a:t>
              </a:r>
              <a:r>
                <a:rPr lang="en-US" altLang="ko-KR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【</a:t>
              </a:r>
              <a:r>
                <a:rPr lang="ko-KR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名</a:t>
              </a:r>
              <a:r>
                <a:rPr lang="en-US" altLang="ko-KR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】</a:t>
              </a:r>
              <a:r>
                <a:rPr lang="ko-KR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运动会</a:t>
              </a:r>
              <a:endParaRPr lang="zh-CN" altLang="zh-CN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lt"/>
              </a:endParaRPr>
            </a:p>
          </p:txBody>
        </p:sp>
        <p:sp>
          <p:nvSpPr>
            <p:cNvPr id="25" name="矩形 24"/>
            <p:cNvSpPr>
              <a:spLocks/>
            </p:cNvSpPr>
            <p:nvPr/>
          </p:nvSpPr>
          <p:spPr>
            <a:xfrm>
              <a:off x="389695" y="3247888"/>
              <a:ext cx="4065846" cy="561682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30000"/>
                </a:lnSpc>
              </a:pPr>
              <a:r>
                <a:rPr lang="ko-KR" altLang="en-US" sz="2400" dirty="0">
                  <a:solidFill>
                    <a:schemeClr val="tx1"/>
                  </a:solidFill>
                </a:rPr>
                <a:t>이점 </a:t>
              </a:r>
              <a:r>
                <a:rPr lang="en-US" altLang="ko-KR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【</a:t>
              </a:r>
              <a:r>
                <a:rPr lang="ko-KR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名</a:t>
              </a:r>
              <a:r>
                <a:rPr lang="en-US" altLang="ko-KR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】</a:t>
              </a:r>
              <a:r>
                <a:rPr lang="ko-KR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好处，优点</a:t>
              </a:r>
              <a:endParaRPr lang="zh-CN" altLang="zh-CN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lt"/>
              </a:endParaRPr>
            </a:p>
          </p:txBody>
        </p:sp>
        <p:sp>
          <p:nvSpPr>
            <p:cNvPr id="31" name="矩形 30"/>
            <p:cNvSpPr>
              <a:spLocks/>
            </p:cNvSpPr>
            <p:nvPr/>
          </p:nvSpPr>
          <p:spPr>
            <a:xfrm>
              <a:off x="362392" y="4154993"/>
              <a:ext cx="4065846" cy="561682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30000"/>
                </a:lnSpc>
              </a:pPr>
              <a:r>
                <a:rPr lang="ko-KR" altLang="en-US" sz="2400" dirty="0">
                  <a:solidFill>
                    <a:schemeClr val="tx1"/>
                  </a:solidFill>
                </a:rPr>
                <a:t>자산 </a:t>
              </a:r>
              <a:r>
                <a:rPr lang="en-US" altLang="ko-KR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【</a:t>
              </a:r>
              <a:r>
                <a:rPr lang="zh-CN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名</a:t>
              </a:r>
              <a:r>
                <a:rPr lang="en-US" altLang="zh-CN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】</a:t>
              </a:r>
              <a:r>
                <a:rPr lang="zh-CN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财产</a:t>
              </a:r>
              <a:endParaRPr lang="zh-CN" altLang="zh-CN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lt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544914" y="250438"/>
            <a:ext cx="8108438" cy="769157"/>
            <a:chOff x="544914" y="250438"/>
            <a:chExt cx="8108438" cy="769157"/>
          </a:xfrm>
        </p:grpSpPr>
        <p:sp>
          <p:nvSpPr>
            <p:cNvPr id="16" name="矩形 15"/>
            <p:cNvSpPr/>
            <p:nvPr/>
          </p:nvSpPr>
          <p:spPr>
            <a:xfrm rot="21075228">
              <a:off x="6893965" y="250438"/>
              <a:ext cx="1759387" cy="767210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2800" b="1" dirty="0" smtClean="0">
                  <a:solidFill>
                    <a:schemeClr val="bg1"/>
                  </a:solidFill>
                  <a:cs typeface="+mn-ea"/>
                  <a:sym typeface="+mn-lt"/>
                </a:rPr>
                <a:t>보충단어</a:t>
              </a:r>
              <a:endParaRPr lang="en-US" altLang="ko-KR" sz="2800" b="1" dirty="0" smtClean="0">
                <a:solidFill>
                  <a:schemeClr val="bg1"/>
                </a:solidFill>
                <a:ea typeface="宋体" panose="02010600030101010101" pitchFamily="2" charset="-122"/>
                <a:cs typeface="+mn-ea"/>
                <a:sym typeface="+mn-lt"/>
              </a:endParaRPr>
            </a:p>
          </p:txBody>
        </p:sp>
        <p:cxnSp>
          <p:nvCxnSpPr>
            <p:cNvPr id="17" name="直接连接符 3"/>
            <p:cNvCxnSpPr/>
            <p:nvPr/>
          </p:nvCxnSpPr>
          <p:spPr>
            <a:xfrm flipV="1">
              <a:off x="544914" y="1019265"/>
              <a:ext cx="6528935" cy="330"/>
            </a:xfrm>
            <a:prstGeom prst="line">
              <a:avLst/>
            </a:prstGeom>
            <a:ln w="44450">
              <a:solidFill>
                <a:schemeClr val="accent6">
                  <a:lumMod val="75000"/>
                </a:schemeClr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组合 10"/>
          <p:cNvGrpSpPr/>
          <p:nvPr/>
        </p:nvGrpSpPr>
        <p:grpSpPr>
          <a:xfrm>
            <a:off x="4826592" y="1109672"/>
            <a:ext cx="4093149" cy="3193583"/>
            <a:chOff x="362392" y="1523092"/>
            <a:chExt cx="4093149" cy="3193583"/>
          </a:xfrm>
        </p:grpSpPr>
        <p:sp>
          <p:nvSpPr>
            <p:cNvPr id="12" name="矩形 11"/>
            <p:cNvSpPr>
              <a:spLocks/>
            </p:cNvSpPr>
            <p:nvPr/>
          </p:nvSpPr>
          <p:spPr>
            <a:xfrm>
              <a:off x="389695" y="1523092"/>
              <a:ext cx="4038543" cy="561682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30000"/>
                </a:lnSpc>
              </a:pPr>
              <a:r>
                <a:rPr lang="ko-KR" altLang="en-US" sz="2400" dirty="0">
                  <a:solidFill>
                    <a:schemeClr val="tx1"/>
                  </a:solidFill>
                </a:rPr>
                <a:t>포기하다 </a:t>
              </a:r>
              <a:r>
                <a:rPr lang="en-US" altLang="ko-KR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【</a:t>
              </a:r>
              <a:r>
                <a:rPr lang="ko-KR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动</a:t>
              </a:r>
              <a:r>
                <a:rPr lang="en-US" altLang="ko-KR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】</a:t>
              </a:r>
              <a:r>
                <a:rPr lang="ko-KR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放弃</a:t>
              </a:r>
              <a:endParaRPr lang="zh-CN" altLang="zh-CN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lt"/>
              </a:endParaRPr>
            </a:p>
          </p:txBody>
        </p:sp>
        <p:sp>
          <p:nvSpPr>
            <p:cNvPr id="15" name="矩形 14"/>
            <p:cNvSpPr>
              <a:spLocks/>
            </p:cNvSpPr>
            <p:nvPr/>
          </p:nvSpPr>
          <p:spPr>
            <a:xfrm>
              <a:off x="389695" y="2353488"/>
              <a:ext cx="4065846" cy="561682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30000"/>
                </a:lnSpc>
              </a:pPr>
              <a:r>
                <a:rPr lang="ko-KR" altLang="en-US" sz="2400" dirty="0">
                  <a:solidFill>
                    <a:schemeClr val="tx1"/>
                  </a:solidFill>
                </a:rPr>
                <a:t>대상 </a:t>
              </a:r>
              <a:r>
                <a:rPr lang="en-US" altLang="ko-KR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【</a:t>
              </a:r>
              <a:r>
                <a:rPr lang="zh-CN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名</a:t>
              </a:r>
              <a:r>
                <a:rPr lang="en-US" altLang="zh-CN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】</a:t>
              </a:r>
              <a:r>
                <a:rPr lang="zh-CN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大奖</a:t>
              </a:r>
              <a:endParaRPr lang="zh-CN" altLang="zh-CN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lt"/>
              </a:endParaRPr>
            </a:p>
          </p:txBody>
        </p:sp>
        <p:sp>
          <p:nvSpPr>
            <p:cNvPr id="18" name="矩形 17"/>
            <p:cNvSpPr>
              <a:spLocks/>
            </p:cNvSpPr>
            <p:nvPr/>
          </p:nvSpPr>
          <p:spPr>
            <a:xfrm>
              <a:off x="389695" y="3247888"/>
              <a:ext cx="4065846" cy="561682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30000"/>
                </a:lnSpc>
              </a:pPr>
              <a:r>
                <a:rPr lang="ko-KR" altLang="en-US" sz="2400" dirty="0">
                  <a:solidFill>
                    <a:schemeClr val="tx1"/>
                  </a:solidFill>
                </a:rPr>
                <a:t>민감하다 </a:t>
              </a:r>
              <a:r>
                <a:rPr lang="en-US" altLang="ko-KR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【</a:t>
              </a:r>
              <a:r>
                <a:rPr lang="ko-KR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形</a:t>
              </a:r>
              <a:r>
                <a:rPr lang="en-US" altLang="ko-KR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】</a:t>
              </a:r>
              <a:r>
                <a:rPr lang="ko-KR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敏感</a:t>
              </a:r>
              <a:endParaRPr lang="zh-CN" altLang="zh-CN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lt"/>
              </a:endParaRPr>
            </a:p>
          </p:txBody>
        </p:sp>
        <p:sp>
          <p:nvSpPr>
            <p:cNvPr id="19" name="矩形 18"/>
            <p:cNvSpPr>
              <a:spLocks/>
            </p:cNvSpPr>
            <p:nvPr/>
          </p:nvSpPr>
          <p:spPr>
            <a:xfrm>
              <a:off x="362392" y="4154993"/>
              <a:ext cx="4065846" cy="561682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30000"/>
                </a:lnSpc>
              </a:pPr>
              <a:r>
                <a:rPr lang="ko-KR" altLang="en-US" sz="2400" dirty="0">
                  <a:solidFill>
                    <a:schemeClr val="tx1"/>
                  </a:solidFill>
                </a:rPr>
                <a:t>폭등 </a:t>
              </a:r>
              <a:r>
                <a:rPr lang="en-US" altLang="ko-KR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【</a:t>
              </a:r>
              <a:r>
                <a:rPr lang="zh-CN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名</a:t>
              </a:r>
              <a:r>
                <a:rPr lang="en-US" altLang="zh-CN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】</a:t>
              </a:r>
              <a:r>
                <a:rPr lang="zh-CN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暴涨</a:t>
              </a:r>
              <a:endParaRPr lang="zh-CN" altLang="zh-CN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lt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544914" y="4571522"/>
            <a:ext cx="4065846" cy="1392078"/>
            <a:chOff x="389695" y="1523092"/>
            <a:chExt cx="4065846" cy="1392078"/>
          </a:xfrm>
        </p:grpSpPr>
        <p:sp>
          <p:nvSpPr>
            <p:cNvPr id="24" name="矩形 23"/>
            <p:cNvSpPr>
              <a:spLocks/>
            </p:cNvSpPr>
            <p:nvPr/>
          </p:nvSpPr>
          <p:spPr>
            <a:xfrm>
              <a:off x="389695" y="1523092"/>
              <a:ext cx="4065846" cy="561682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30000"/>
                </a:lnSpc>
              </a:pPr>
              <a:r>
                <a:rPr lang="ko-KR" altLang="en-US" sz="2400" dirty="0">
                  <a:solidFill>
                    <a:schemeClr val="tx1"/>
                  </a:solidFill>
                </a:rPr>
                <a:t>불우하다 </a:t>
              </a:r>
              <a:r>
                <a:rPr lang="en-US" altLang="ko-KR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【</a:t>
              </a:r>
              <a:r>
                <a:rPr lang="ko-KR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形</a:t>
              </a:r>
              <a:r>
                <a:rPr lang="en-US" altLang="ko-KR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】</a:t>
              </a:r>
              <a:r>
                <a:rPr lang="ko-KR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不幸</a:t>
              </a:r>
              <a:endParaRPr lang="zh-CN" altLang="zh-CN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lt"/>
              </a:endParaRPr>
            </a:p>
          </p:txBody>
        </p:sp>
        <p:sp>
          <p:nvSpPr>
            <p:cNvPr id="26" name="矩形 25"/>
            <p:cNvSpPr>
              <a:spLocks/>
            </p:cNvSpPr>
            <p:nvPr/>
          </p:nvSpPr>
          <p:spPr>
            <a:xfrm>
              <a:off x="389695" y="2353488"/>
              <a:ext cx="4065846" cy="561682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30000"/>
                </a:lnSpc>
              </a:pPr>
              <a:r>
                <a:rPr lang="ko-KR" altLang="en-US" sz="2400" dirty="0">
                  <a:solidFill>
                    <a:schemeClr val="tx1"/>
                  </a:solidFill>
                </a:rPr>
                <a:t>팀원 </a:t>
              </a:r>
              <a:r>
                <a:rPr lang="en-US" altLang="ko-KR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【</a:t>
              </a:r>
              <a:r>
                <a:rPr lang="zh-CN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名</a:t>
              </a:r>
              <a:r>
                <a:rPr lang="en-US" altLang="zh-CN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】</a:t>
              </a:r>
              <a:r>
                <a:rPr lang="zh-CN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队员</a:t>
              </a:r>
              <a:endParaRPr lang="zh-CN" altLang="zh-CN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lt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4848583" y="4571522"/>
            <a:ext cx="4065846" cy="1392078"/>
            <a:chOff x="389695" y="1523092"/>
            <a:chExt cx="4065846" cy="1392078"/>
          </a:xfrm>
        </p:grpSpPr>
        <p:sp>
          <p:nvSpPr>
            <p:cNvPr id="30" name="矩形 29"/>
            <p:cNvSpPr>
              <a:spLocks/>
            </p:cNvSpPr>
            <p:nvPr/>
          </p:nvSpPr>
          <p:spPr>
            <a:xfrm>
              <a:off x="389695" y="1523092"/>
              <a:ext cx="4065846" cy="561682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30000"/>
                </a:lnSpc>
              </a:pPr>
              <a:r>
                <a:rPr lang="ko-KR" altLang="en-US" sz="2400" dirty="0">
                  <a:solidFill>
                    <a:schemeClr val="tx1"/>
                  </a:solidFill>
                </a:rPr>
                <a:t>주량 </a:t>
              </a:r>
              <a:r>
                <a:rPr lang="en-US" altLang="ko-KR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【</a:t>
              </a:r>
              <a:r>
                <a:rPr lang="zh-CN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名</a:t>
              </a:r>
              <a:r>
                <a:rPr lang="en-US" altLang="zh-CN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】</a:t>
              </a:r>
              <a:r>
                <a:rPr lang="zh-CN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酒量</a:t>
              </a:r>
              <a:endParaRPr lang="zh-CN" altLang="zh-CN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lt"/>
              </a:endParaRPr>
            </a:p>
          </p:txBody>
        </p:sp>
        <p:sp>
          <p:nvSpPr>
            <p:cNvPr id="32" name="矩形 31"/>
            <p:cNvSpPr>
              <a:spLocks/>
            </p:cNvSpPr>
            <p:nvPr/>
          </p:nvSpPr>
          <p:spPr>
            <a:xfrm>
              <a:off x="389695" y="2353488"/>
              <a:ext cx="4065846" cy="561682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30000"/>
                </a:lnSpc>
              </a:pPr>
              <a:r>
                <a:rPr lang="ko-KR" altLang="en-US" sz="2400" dirty="0">
                  <a:solidFill>
                    <a:schemeClr val="tx1"/>
                  </a:solidFill>
                </a:rPr>
                <a:t>장기 </a:t>
              </a:r>
              <a:r>
                <a:rPr lang="en-US" altLang="ko-KR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【</a:t>
              </a:r>
              <a:r>
                <a:rPr lang="ko-KR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名</a:t>
              </a:r>
              <a:r>
                <a:rPr lang="en-US" altLang="ko-KR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】</a:t>
              </a:r>
              <a:r>
                <a:rPr lang="ko-KR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擅长，长处</a:t>
              </a:r>
              <a:endParaRPr lang="zh-CN" altLang="zh-CN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02046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544914" y="250438"/>
            <a:ext cx="8108438" cy="769157"/>
            <a:chOff x="544914" y="250438"/>
            <a:chExt cx="8108438" cy="769157"/>
          </a:xfrm>
        </p:grpSpPr>
        <p:sp>
          <p:nvSpPr>
            <p:cNvPr id="16" name="矩形 15"/>
            <p:cNvSpPr/>
            <p:nvPr/>
          </p:nvSpPr>
          <p:spPr>
            <a:xfrm rot="21075228">
              <a:off x="6893965" y="250438"/>
              <a:ext cx="1759387" cy="767210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2800" b="1" dirty="0" smtClean="0">
                  <a:solidFill>
                    <a:schemeClr val="bg1"/>
                  </a:solidFill>
                  <a:cs typeface="+mn-ea"/>
                  <a:sym typeface="+mn-lt"/>
                </a:rPr>
                <a:t>보충단어</a:t>
              </a:r>
              <a:endParaRPr lang="en-US" altLang="ko-KR" sz="2800" b="1" dirty="0" smtClean="0">
                <a:solidFill>
                  <a:schemeClr val="bg1"/>
                </a:solidFill>
                <a:ea typeface="宋体" panose="02010600030101010101" pitchFamily="2" charset="-122"/>
                <a:cs typeface="+mn-ea"/>
                <a:sym typeface="+mn-lt"/>
              </a:endParaRPr>
            </a:p>
          </p:txBody>
        </p:sp>
        <p:cxnSp>
          <p:nvCxnSpPr>
            <p:cNvPr id="17" name="直接连接符 3"/>
            <p:cNvCxnSpPr/>
            <p:nvPr/>
          </p:nvCxnSpPr>
          <p:spPr>
            <a:xfrm flipV="1">
              <a:off x="544914" y="1019265"/>
              <a:ext cx="6528935" cy="330"/>
            </a:xfrm>
            <a:prstGeom prst="line">
              <a:avLst/>
            </a:prstGeom>
            <a:ln w="44450">
              <a:solidFill>
                <a:schemeClr val="accent6">
                  <a:lumMod val="75000"/>
                </a:schemeClr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" name="组合 21"/>
          <p:cNvGrpSpPr/>
          <p:nvPr/>
        </p:nvGrpSpPr>
        <p:grpSpPr>
          <a:xfrm>
            <a:off x="544914" y="1146952"/>
            <a:ext cx="4065846" cy="1392078"/>
            <a:chOff x="389695" y="1523092"/>
            <a:chExt cx="4065846" cy="1392078"/>
          </a:xfrm>
        </p:grpSpPr>
        <p:sp>
          <p:nvSpPr>
            <p:cNvPr id="24" name="矩形 23"/>
            <p:cNvSpPr>
              <a:spLocks/>
            </p:cNvSpPr>
            <p:nvPr/>
          </p:nvSpPr>
          <p:spPr>
            <a:xfrm>
              <a:off x="389695" y="1523092"/>
              <a:ext cx="4065846" cy="561682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30000"/>
                </a:lnSpc>
              </a:pPr>
              <a:r>
                <a:rPr lang="ko-KR" altLang="en-US" sz="2400" dirty="0">
                  <a:solidFill>
                    <a:schemeClr val="tx1"/>
                  </a:solidFill>
                </a:rPr>
                <a:t>결승전 </a:t>
              </a:r>
              <a:r>
                <a:rPr lang="en-US" altLang="ko-KR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【</a:t>
              </a:r>
              <a:r>
                <a:rPr lang="ko-KR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名</a:t>
              </a:r>
              <a:r>
                <a:rPr lang="en-US" altLang="ko-KR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】</a:t>
              </a:r>
              <a:r>
                <a:rPr lang="ko-KR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决赛</a:t>
              </a:r>
              <a:endParaRPr lang="zh-CN" altLang="zh-CN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lt"/>
              </a:endParaRPr>
            </a:p>
          </p:txBody>
        </p:sp>
        <p:sp>
          <p:nvSpPr>
            <p:cNvPr id="26" name="矩形 25"/>
            <p:cNvSpPr>
              <a:spLocks/>
            </p:cNvSpPr>
            <p:nvPr/>
          </p:nvSpPr>
          <p:spPr>
            <a:xfrm>
              <a:off x="389695" y="2353488"/>
              <a:ext cx="4065846" cy="561682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30000"/>
                </a:lnSpc>
              </a:pPr>
              <a:r>
                <a:rPr lang="ko-KR" altLang="en-US" sz="2400" dirty="0">
                  <a:solidFill>
                    <a:schemeClr val="tx1"/>
                  </a:solidFill>
                </a:rPr>
                <a:t>미식가 </a:t>
              </a:r>
              <a:r>
                <a:rPr lang="en-US" altLang="ko-KR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【</a:t>
              </a:r>
              <a:r>
                <a:rPr lang="ko-KR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名</a:t>
              </a:r>
              <a:r>
                <a:rPr lang="en-US" altLang="ko-KR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】</a:t>
              </a:r>
              <a:r>
                <a:rPr lang="ko-KR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美食家</a:t>
              </a:r>
              <a:endParaRPr lang="zh-CN" altLang="zh-CN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lt"/>
              </a:endParaRPr>
            </a:p>
          </p:txBody>
        </p:sp>
      </p:grpSp>
      <p:sp>
        <p:nvSpPr>
          <p:cNvPr id="30" name="矩形 29"/>
          <p:cNvSpPr>
            <a:spLocks/>
          </p:cNvSpPr>
          <p:nvPr/>
        </p:nvSpPr>
        <p:spPr>
          <a:xfrm>
            <a:off x="4812941" y="1146952"/>
            <a:ext cx="4065846" cy="56168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lang="ko-KR" altLang="en-US" sz="2400" dirty="0">
                <a:solidFill>
                  <a:schemeClr val="tx1"/>
                </a:solidFill>
              </a:rPr>
              <a:t>배우자 </a:t>
            </a:r>
            <a:r>
              <a:rPr lang="en-US" altLang="ko-KR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【</a:t>
            </a:r>
            <a:r>
              <a:rPr lang="ko-KR" altLang="en-US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名</a:t>
            </a:r>
            <a:r>
              <a:rPr lang="en-US" altLang="ko-KR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】</a:t>
            </a:r>
            <a:r>
              <a:rPr lang="ko-KR" altLang="en-US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伴侣</a:t>
            </a:r>
            <a:endParaRPr lang="zh-CN" altLang="zh-CN" sz="24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+mn-lt"/>
            </a:endParaRPr>
          </a:p>
        </p:txBody>
      </p:sp>
      <p:sp>
        <p:nvSpPr>
          <p:cNvPr id="9" name="webpage-home_81886">
            <a:hlinkClick r:id="rId3" action="ppaction://hlinksldjump"/>
          </p:cNvPr>
          <p:cNvSpPr>
            <a:spLocks noChangeAspect="1"/>
          </p:cNvSpPr>
          <p:nvPr/>
        </p:nvSpPr>
        <p:spPr bwMode="auto">
          <a:xfrm>
            <a:off x="564282" y="366042"/>
            <a:ext cx="609685" cy="520649"/>
          </a:xfrm>
          <a:custGeom>
            <a:avLst/>
            <a:gdLst>
              <a:gd name="connsiteX0" fmla="*/ 231504 w 331000"/>
              <a:gd name="connsiteY0" fmla="*/ 138982 h 282662"/>
              <a:gd name="connsiteX1" fmla="*/ 274911 w 331000"/>
              <a:gd name="connsiteY1" fmla="*/ 138982 h 282662"/>
              <a:gd name="connsiteX2" fmla="*/ 274911 w 331000"/>
              <a:gd name="connsiteY2" fmla="*/ 141522 h 282662"/>
              <a:gd name="connsiteX3" fmla="*/ 231504 w 331000"/>
              <a:gd name="connsiteY3" fmla="*/ 141522 h 282662"/>
              <a:gd name="connsiteX4" fmla="*/ 231504 w 331000"/>
              <a:gd name="connsiteY4" fmla="*/ 138982 h 282662"/>
              <a:gd name="connsiteX5" fmla="*/ 314325 w 331000"/>
              <a:gd name="connsiteY5" fmla="*/ 115169 h 282662"/>
              <a:gd name="connsiteX6" fmla="*/ 285750 w 331000"/>
              <a:gd name="connsiteY6" fmla="*/ 116360 h 282662"/>
              <a:gd name="connsiteX7" fmla="*/ 307522 w 331000"/>
              <a:gd name="connsiteY7" fmla="*/ 124694 h 282662"/>
              <a:gd name="connsiteX8" fmla="*/ 314325 w 331000"/>
              <a:gd name="connsiteY8" fmla="*/ 115169 h 282662"/>
              <a:gd name="connsiteX9" fmla="*/ 164953 w 331000"/>
              <a:gd name="connsiteY9" fmla="*/ 4044 h 282662"/>
              <a:gd name="connsiteX10" fmla="*/ 164953 w 331000"/>
              <a:gd name="connsiteY10" fmla="*/ 5338 h 282662"/>
              <a:gd name="connsiteX11" fmla="*/ 12514 w 331000"/>
              <a:gd name="connsiteY11" fmla="*/ 94629 h 282662"/>
              <a:gd name="connsiteX12" fmla="*/ 6055 w 331000"/>
              <a:gd name="connsiteY12" fmla="*/ 98511 h 282662"/>
              <a:gd name="connsiteX13" fmla="*/ 4763 w 331000"/>
              <a:gd name="connsiteY13" fmla="*/ 98511 h 282662"/>
              <a:gd name="connsiteX14" fmla="*/ 9930 w 331000"/>
              <a:gd name="connsiteY14" fmla="*/ 106276 h 282662"/>
              <a:gd name="connsiteX15" fmla="*/ 15098 w 331000"/>
              <a:gd name="connsiteY15" fmla="*/ 112746 h 282662"/>
              <a:gd name="connsiteX16" fmla="*/ 26724 w 331000"/>
              <a:gd name="connsiteY16" fmla="*/ 129569 h 282662"/>
              <a:gd name="connsiteX17" fmla="*/ 34475 w 331000"/>
              <a:gd name="connsiteY17" fmla="*/ 121805 h 282662"/>
              <a:gd name="connsiteX18" fmla="*/ 46102 w 331000"/>
              <a:gd name="connsiteY18" fmla="*/ 115334 h 282662"/>
              <a:gd name="connsiteX19" fmla="*/ 48686 w 331000"/>
              <a:gd name="connsiteY19" fmla="*/ 117923 h 282662"/>
              <a:gd name="connsiteX20" fmla="*/ 48686 w 331000"/>
              <a:gd name="connsiteY20" fmla="*/ 119217 h 282662"/>
              <a:gd name="connsiteX21" fmla="*/ 55145 w 331000"/>
              <a:gd name="connsiteY21" fmla="*/ 275800 h 282662"/>
              <a:gd name="connsiteX22" fmla="*/ 57729 w 331000"/>
              <a:gd name="connsiteY22" fmla="*/ 275800 h 282662"/>
              <a:gd name="connsiteX23" fmla="*/ 70647 w 331000"/>
              <a:gd name="connsiteY23" fmla="*/ 275800 h 282662"/>
              <a:gd name="connsiteX24" fmla="*/ 90025 w 331000"/>
              <a:gd name="connsiteY24" fmla="*/ 275800 h 282662"/>
              <a:gd name="connsiteX25" fmla="*/ 131364 w 331000"/>
              <a:gd name="connsiteY25" fmla="*/ 275800 h 282662"/>
              <a:gd name="connsiteX26" fmla="*/ 132656 w 331000"/>
              <a:gd name="connsiteY26" fmla="*/ 277094 h 282662"/>
              <a:gd name="connsiteX27" fmla="*/ 130073 w 331000"/>
              <a:gd name="connsiteY27" fmla="*/ 242154 h 282662"/>
              <a:gd name="connsiteX28" fmla="*/ 128781 w 331000"/>
              <a:gd name="connsiteY28" fmla="*/ 202038 h 282662"/>
              <a:gd name="connsiteX29" fmla="*/ 128781 w 331000"/>
              <a:gd name="connsiteY29" fmla="*/ 200744 h 282662"/>
              <a:gd name="connsiteX30" fmla="*/ 130073 w 331000"/>
              <a:gd name="connsiteY30" fmla="*/ 198155 h 282662"/>
              <a:gd name="connsiteX31" fmla="*/ 195957 w 331000"/>
              <a:gd name="connsiteY31" fmla="*/ 198155 h 282662"/>
              <a:gd name="connsiteX32" fmla="*/ 197249 w 331000"/>
              <a:gd name="connsiteY32" fmla="*/ 199450 h 282662"/>
              <a:gd name="connsiteX33" fmla="*/ 199833 w 331000"/>
              <a:gd name="connsiteY33" fmla="*/ 200744 h 282662"/>
              <a:gd name="connsiteX34" fmla="*/ 202416 w 331000"/>
              <a:gd name="connsiteY34" fmla="*/ 277094 h 282662"/>
              <a:gd name="connsiteX35" fmla="*/ 241173 w 331000"/>
              <a:gd name="connsiteY35" fmla="*/ 275800 h 282662"/>
              <a:gd name="connsiteX36" fmla="*/ 278636 w 331000"/>
              <a:gd name="connsiteY36" fmla="*/ 275800 h 282662"/>
              <a:gd name="connsiteX37" fmla="*/ 279928 w 331000"/>
              <a:gd name="connsiteY37" fmla="*/ 274506 h 282662"/>
              <a:gd name="connsiteX38" fmla="*/ 282512 w 331000"/>
              <a:gd name="connsiteY38" fmla="*/ 274506 h 282662"/>
              <a:gd name="connsiteX39" fmla="*/ 281220 w 331000"/>
              <a:gd name="connsiteY39" fmla="*/ 261565 h 282662"/>
              <a:gd name="connsiteX40" fmla="*/ 279928 w 331000"/>
              <a:gd name="connsiteY40" fmla="*/ 261565 h 282662"/>
              <a:gd name="connsiteX41" fmla="*/ 278636 w 331000"/>
              <a:gd name="connsiteY41" fmla="*/ 262859 h 282662"/>
              <a:gd name="connsiteX42" fmla="*/ 228254 w 331000"/>
              <a:gd name="connsiteY42" fmla="*/ 262859 h 282662"/>
              <a:gd name="connsiteX43" fmla="*/ 228254 w 331000"/>
              <a:gd name="connsiteY43" fmla="*/ 261565 h 282662"/>
              <a:gd name="connsiteX44" fmla="*/ 272177 w 331000"/>
              <a:gd name="connsiteY44" fmla="*/ 260271 h 282662"/>
              <a:gd name="connsiteX45" fmla="*/ 281220 w 331000"/>
              <a:gd name="connsiteY45" fmla="*/ 258977 h 282662"/>
              <a:gd name="connsiteX46" fmla="*/ 279928 w 331000"/>
              <a:gd name="connsiteY46" fmla="*/ 248624 h 282662"/>
              <a:gd name="connsiteX47" fmla="*/ 228254 w 331000"/>
              <a:gd name="connsiteY47" fmla="*/ 248624 h 282662"/>
              <a:gd name="connsiteX48" fmla="*/ 228254 w 331000"/>
              <a:gd name="connsiteY48" fmla="*/ 246036 h 282662"/>
              <a:gd name="connsiteX49" fmla="*/ 279928 w 331000"/>
              <a:gd name="connsiteY49" fmla="*/ 244742 h 282662"/>
              <a:gd name="connsiteX50" fmla="*/ 279928 w 331000"/>
              <a:gd name="connsiteY50" fmla="*/ 233095 h 282662"/>
              <a:gd name="connsiteX51" fmla="*/ 233421 w 331000"/>
              <a:gd name="connsiteY51" fmla="*/ 234390 h 282662"/>
              <a:gd name="connsiteX52" fmla="*/ 233421 w 331000"/>
              <a:gd name="connsiteY52" fmla="*/ 233095 h 282662"/>
              <a:gd name="connsiteX53" fmla="*/ 279928 w 331000"/>
              <a:gd name="connsiteY53" fmla="*/ 229213 h 282662"/>
              <a:gd name="connsiteX54" fmla="*/ 278636 w 331000"/>
              <a:gd name="connsiteY54" fmla="*/ 218861 h 282662"/>
              <a:gd name="connsiteX55" fmla="*/ 236005 w 331000"/>
              <a:gd name="connsiteY55" fmla="*/ 220155 h 282662"/>
              <a:gd name="connsiteX56" fmla="*/ 236005 w 331000"/>
              <a:gd name="connsiteY56" fmla="*/ 217567 h 282662"/>
              <a:gd name="connsiteX57" fmla="*/ 278636 w 331000"/>
              <a:gd name="connsiteY57" fmla="*/ 216273 h 282662"/>
              <a:gd name="connsiteX58" fmla="*/ 278636 w 331000"/>
              <a:gd name="connsiteY58" fmla="*/ 203332 h 282662"/>
              <a:gd name="connsiteX59" fmla="*/ 234713 w 331000"/>
              <a:gd name="connsiteY59" fmla="*/ 204626 h 282662"/>
              <a:gd name="connsiteX60" fmla="*/ 234713 w 331000"/>
              <a:gd name="connsiteY60" fmla="*/ 203332 h 282662"/>
              <a:gd name="connsiteX61" fmla="*/ 278636 w 331000"/>
              <a:gd name="connsiteY61" fmla="*/ 200744 h 282662"/>
              <a:gd name="connsiteX62" fmla="*/ 278636 w 331000"/>
              <a:gd name="connsiteY62" fmla="*/ 187803 h 282662"/>
              <a:gd name="connsiteX63" fmla="*/ 232130 w 331000"/>
              <a:gd name="connsiteY63" fmla="*/ 186509 h 282662"/>
              <a:gd name="connsiteX64" fmla="*/ 232130 w 331000"/>
              <a:gd name="connsiteY64" fmla="*/ 183921 h 282662"/>
              <a:gd name="connsiteX65" fmla="*/ 278636 w 331000"/>
              <a:gd name="connsiteY65" fmla="*/ 183921 h 282662"/>
              <a:gd name="connsiteX66" fmla="*/ 277344 w 331000"/>
              <a:gd name="connsiteY66" fmla="*/ 172274 h 282662"/>
              <a:gd name="connsiteX67" fmla="*/ 233421 w 331000"/>
              <a:gd name="connsiteY67" fmla="*/ 173568 h 282662"/>
              <a:gd name="connsiteX68" fmla="*/ 233421 w 331000"/>
              <a:gd name="connsiteY68" fmla="*/ 170980 h 282662"/>
              <a:gd name="connsiteX69" fmla="*/ 277344 w 331000"/>
              <a:gd name="connsiteY69" fmla="*/ 168392 h 282662"/>
              <a:gd name="connsiteX70" fmla="*/ 277344 w 331000"/>
              <a:gd name="connsiteY70" fmla="*/ 155451 h 282662"/>
              <a:gd name="connsiteX71" fmla="*/ 234713 w 331000"/>
              <a:gd name="connsiteY71" fmla="*/ 155451 h 282662"/>
              <a:gd name="connsiteX72" fmla="*/ 234713 w 331000"/>
              <a:gd name="connsiteY72" fmla="*/ 152863 h 282662"/>
              <a:gd name="connsiteX73" fmla="*/ 277344 w 331000"/>
              <a:gd name="connsiteY73" fmla="*/ 151569 h 282662"/>
              <a:gd name="connsiteX74" fmla="*/ 277344 w 331000"/>
              <a:gd name="connsiteY74" fmla="*/ 128275 h 282662"/>
              <a:gd name="connsiteX75" fmla="*/ 232130 w 331000"/>
              <a:gd name="connsiteY75" fmla="*/ 125687 h 282662"/>
              <a:gd name="connsiteX76" fmla="*/ 232130 w 331000"/>
              <a:gd name="connsiteY76" fmla="*/ 124393 h 282662"/>
              <a:gd name="connsiteX77" fmla="*/ 277344 w 331000"/>
              <a:gd name="connsiteY77" fmla="*/ 124393 h 282662"/>
              <a:gd name="connsiteX78" fmla="*/ 276053 w 331000"/>
              <a:gd name="connsiteY78" fmla="*/ 117923 h 282662"/>
              <a:gd name="connsiteX79" fmla="*/ 277344 w 331000"/>
              <a:gd name="connsiteY79" fmla="*/ 115334 h 282662"/>
              <a:gd name="connsiteX80" fmla="*/ 233421 w 331000"/>
              <a:gd name="connsiteY80" fmla="*/ 114040 h 282662"/>
              <a:gd name="connsiteX81" fmla="*/ 233421 w 331000"/>
              <a:gd name="connsiteY81" fmla="*/ 111452 h 282662"/>
              <a:gd name="connsiteX82" fmla="*/ 313516 w 331000"/>
              <a:gd name="connsiteY82" fmla="*/ 112746 h 282662"/>
              <a:gd name="connsiteX83" fmla="*/ 314808 w 331000"/>
              <a:gd name="connsiteY83" fmla="*/ 114040 h 282662"/>
              <a:gd name="connsiteX84" fmla="*/ 322559 w 331000"/>
              <a:gd name="connsiteY84" fmla="*/ 98511 h 282662"/>
              <a:gd name="connsiteX85" fmla="*/ 230838 w 331000"/>
              <a:gd name="connsiteY85" fmla="*/ 95923 h 282662"/>
              <a:gd name="connsiteX86" fmla="*/ 230838 w 331000"/>
              <a:gd name="connsiteY86" fmla="*/ 93335 h 282662"/>
              <a:gd name="connsiteX87" fmla="*/ 323851 w 331000"/>
              <a:gd name="connsiteY87" fmla="*/ 94629 h 282662"/>
              <a:gd name="connsiteX88" fmla="*/ 323851 w 331000"/>
              <a:gd name="connsiteY88" fmla="*/ 92041 h 282662"/>
              <a:gd name="connsiteX89" fmla="*/ 316100 w 331000"/>
              <a:gd name="connsiteY89" fmla="*/ 90747 h 282662"/>
              <a:gd name="connsiteX90" fmla="*/ 307057 w 331000"/>
              <a:gd name="connsiteY90" fmla="*/ 85571 h 282662"/>
              <a:gd name="connsiteX91" fmla="*/ 298014 w 331000"/>
              <a:gd name="connsiteY91" fmla="*/ 81688 h 282662"/>
              <a:gd name="connsiteX92" fmla="*/ 296722 w 331000"/>
              <a:gd name="connsiteY92" fmla="*/ 81688 h 282662"/>
              <a:gd name="connsiteX93" fmla="*/ 232130 w 331000"/>
              <a:gd name="connsiteY93" fmla="*/ 81688 h 282662"/>
              <a:gd name="connsiteX94" fmla="*/ 232130 w 331000"/>
              <a:gd name="connsiteY94" fmla="*/ 79100 h 282662"/>
              <a:gd name="connsiteX95" fmla="*/ 290263 w 331000"/>
              <a:gd name="connsiteY95" fmla="*/ 77806 h 282662"/>
              <a:gd name="connsiteX96" fmla="*/ 268302 w 331000"/>
              <a:gd name="connsiteY96" fmla="*/ 64865 h 282662"/>
              <a:gd name="connsiteX97" fmla="*/ 221794 w 331000"/>
              <a:gd name="connsiteY97" fmla="*/ 63571 h 282662"/>
              <a:gd name="connsiteX98" fmla="*/ 221794 w 331000"/>
              <a:gd name="connsiteY98" fmla="*/ 60983 h 282662"/>
              <a:gd name="connsiteX99" fmla="*/ 263134 w 331000"/>
              <a:gd name="connsiteY99" fmla="*/ 62277 h 282662"/>
              <a:gd name="connsiteX100" fmla="*/ 263134 w 331000"/>
              <a:gd name="connsiteY100" fmla="*/ 59689 h 282662"/>
              <a:gd name="connsiteX101" fmla="*/ 263134 w 331000"/>
              <a:gd name="connsiteY101" fmla="*/ 49337 h 282662"/>
              <a:gd name="connsiteX102" fmla="*/ 229545 w 331000"/>
              <a:gd name="connsiteY102" fmla="*/ 49337 h 282662"/>
              <a:gd name="connsiteX103" fmla="*/ 229545 w 331000"/>
              <a:gd name="connsiteY103" fmla="*/ 46748 h 282662"/>
              <a:gd name="connsiteX104" fmla="*/ 263134 w 331000"/>
              <a:gd name="connsiteY104" fmla="*/ 46748 h 282662"/>
              <a:gd name="connsiteX105" fmla="*/ 264426 w 331000"/>
              <a:gd name="connsiteY105" fmla="*/ 35102 h 282662"/>
              <a:gd name="connsiteX106" fmla="*/ 242464 w 331000"/>
              <a:gd name="connsiteY106" fmla="*/ 33808 h 282662"/>
              <a:gd name="connsiteX107" fmla="*/ 242464 w 331000"/>
              <a:gd name="connsiteY107" fmla="*/ 31220 h 282662"/>
              <a:gd name="connsiteX108" fmla="*/ 264426 w 331000"/>
              <a:gd name="connsiteY108" fmla="*/ 31220 h 282662"/>
              <a:gd name="connsiteX109" fmla="*/ 264426 w 331000"/>
              <a:gd name="connsiteY109" fmla="*/ 24749 h 282662"/>
              <a:gd name="connsiteX110" fmla="*/ 255383 w 331000"/>
              <a:gd name="connsiteY110" fmla="*/ 23455 h 282662"/>
              <a:gd name="connsiteX111" fmla="*/ 246340 w 331000"/>
              <a:gd name="connsiteY111" fmla="*/ 23455 h 282662"/>
              <a:gd name="connsiteX112" fmla="*/ 228254 w 331000"/>
              <a:gd name="connsiteY112" fmla="*/ 22161 h 282662"/>
              <a:gd name="connsiteX113" fmla="*/ 226962 w 331000"/>
              <a:gd name="connsiteY113" fmla="*/ 37690 h 282662"/>
              <a:gd name="connsiteX114" fmla="*/ 226962 w 331000"/>
              <a:gd name="connsiteY114" fmla="*/ 38984 h 282662"/>
              <a:gd name="connsiteX115" fmla="*/ 224378 w 331000"/>
              <a:gd name="connsiteY115" fmla="*/ 40278 h 282662"/>
              <a:gd name="connsiteX116" fmla="*/ 223086 w 331000"/>
              <a:gd name="connsiteY116" fmla="*/ 40278 h 282662"/>
              <a:gd name="connsiteX117" fmla="*/ 189498 w 331000"/>
              <a:gd name="connsiteY117" fmla="*/ 20867 h 282662"/>
              <a:gd name="connsiteX118" fmla="*/ 164953 w 331000"/>
              <a:gd name="connsiteY118" fmla="*/ 4044 h 282662"/>
              <a:gd name="connsiteX119" fmla="*/ 162006 w 331000"/>
              <a:gd name="connsiteY119" fmla="*/ 574 h 282662"/>
              <a:gd name="connsiteX120" fmla="*/ 165894 w 331000"/>
              <a:gd name="connsiteY120" fmla="*/ 574 h 282662"/>
              <a:gd name="connsiteX121" fmla="*/ 194407 w 331000"/>
              <a:gd name="connsiteY121" fmla="*/ 17365 h 282662"/>
              <a:gd name="connsiteX122" fmla="*/ 222920 w 331000"/>
              <a:gd name="connsiteY122" fmla="*/ 34156 h 282662"/>
              <a:gd name="connsiteX123" fmla="*/ 221624 w 331000"/>
              <a:gd name="connsiteY123" fmla="*/ 22532 h 282662"/>
              <a:gd name="connsiteX124" fmla="*/ 224216 w 331000"/>
              <a:gd name="connsiteY124" fmla="*/ 19948 h 282662"/>
              <a:gd name="connsiteX125" fmla="*/ 225512 w 331000"/>
              <a:gd name="connsiteY125" fmla="*/ 18657 h 282662"/>
              <a:gd name="connsiteX126" fmla="*/ 255321 w 331000"/>
              <a:gd name="connsiteY126" fmla="*/ 18657 h 282662"/>
              <a:gd name="connsiteX127" fmla="*/ 266986 w 331000"/>
              <a:gd name="connsiteY127" fmla="*/ 19948 h 282662"/>
              <a:gd name="connsiteX128" fmla="*/ 269578 w 331000"/>
              <a:gd name="connsiteY128" fmla="*/ 21240 h 282662"/>
              <a:gd name="connsiteX129" fmla="*/ 269578 w 331000"/>
              <a:gd name="connsiteY129" fmla="*/ 25115 h 282662"/>
              <a:gd name="connsiteX130" fmla="*/ 269578 w 331000"/>
              <a:gd name="connsiteY130" fmla="*/ 32865 h 282662"/>
              <a:gd name="connsiteX131" fmla="*/ 269578 w 331000"/>
              <a:gd name="connsiteY131" fmla="*/ 34156 h 282662"/>
              <a:gd name="connsiteX132" fmla="*/ 268282 w 331000"/>
              <a:gd name="connsiteY132" fmla="*/ 61281 h 282662"/>
              <a:gd name="connsiteX133" fmla="*/ 303275 w 331000"/>
              <a:gd name="connsiteY133" fmla="*/ 78073 h 282662"/>
              <a:gd name="connsiteX134" fmla="*/ 327900 w 331000"/>
              <a:gd name="connsiteY134" fmla="*/ 90989 h 282662"/>
              <a:gd name="connsiteX135" fmla="*/ 330492 w 331000"/>
              <a:gd name="connsiteY135" fmla="*/ 96156 h 282662"/>
              <a:gd name="connsiteX136" fmla="*/ 311051 w 331000"/>
              <a:gd name="connsiteY136" fmla="*/ 128447 h 282662"/>
              <a:gd name="connsiteX137" fmla="*/ 309755 w 331000"/>
              <a:gd name="connsiteY137" fmla="*/ 129739 h 282662"/>
              <a:gd name="connsiteX138" fmla="*/ 305867 w 331000"/>
              <a:gd name="connsiteY138" fmla="*/ 131030 h 282662"/>
              <a:gd name="connsiteX139" fmla="*/ 282538 w 331000"/>
              <a:gd name="connsiteY139" fmla="*/ 119405 h 282662"/>
              <a:gd name="connsiteX140" fmla="*/ 287723 w 331000"/>
              <a:gd name="connsiteY140" fmla="*/ 275695 h 282662"/>
              <a:gd name="connsiteX141" fmla="*/ 286427 w 331000"/>
              <a:gd name="connsiteY141" fmla="*/ 278278 h 282662"/>
              <a:gd name="connsiteX142" fmla="*/ 282538 w 331000"/>
              <a:gd name="connsiteY142" fmla="*/ 280862 h 282662"/>
              <a:gd name="connsiteX143" fmla="*/ 198295 w 331000"/>
              <a:gd name="connsiteY143" fmla="*/ 282153 h 282662"/>
              <a:gd name="connsiteX144" fmla="*/ 196999 w 331000"/>
              <a:gd name="connsiteY144" fmla="*/ 279570 h 282662"/>
              <a:gd name="connsiteX145" fmla="*/ 195703 w 331000"/>
              <a:gd name="connsiteY145" fmla="*/ 278278 h 282662"/>
              <a:gd name="connsiteX146" fmla="*/ 195703 w 331000"/>
              <a:gd name="connsiteY146" fmla="*/ 203363 h 282662"/>
              <a:gd name="connsiteX147" fmla="*/ 133493 w 331000"/>
              <a:gd name="connsiteY147" fmla="*/ 202071 h 282662"/>
              <a:gd name="connsiteX148" fmla="*/ 134789 w 331000"/>
              <a:gd name="connsiteY148" fmla="*/ 239529 h 282662"/>
              <a:gd name="connsiteX149" fmla="*/ 134789 w 331000"/>
              <a:gd name="connsiteY149" fmla="*/ 276987 h 282662"/>
              <a:gd name="connsiteX150" fmla="*/ 133493 w 331000"/>
              <a:gd name="connsiteY150" fmla="*/ 276987 h 282662"/>
              <a:gd name="connsiteX151" fmla="*/ 130900 w 331000"/>
              <a:gd name="connsiteY151" fmla="*/ 280862 h 282662"/>
              <a:gd name="connsiteX152" fmla="*/ 51842 w 331000"/>
              <a:gd name="connsiteY152" fmla="*/ 279570 h 282662"/>
              <a:gd name="connsiteX153" fmla="*/ 47953 w 331000"/>
              <a:gd name="connsiteY153" fmla="*/ 278278 h 282662"/>
              <a:gd name="connsiteX154" fmla="*/ 44065 w 331000"/>
              <a:gd name="connsiteY154" fmla="*/ 121989 h 282662"/>
              <a:gd name="connsiteX155" fmla="*/ 37585 w 331000"/>
              <a:gd name="connsiteY155" fmla="*/ 125864 h 282662"/>
              <a:gd name="connsiteX156" fmla="*/ 27217 w 331000"/>
              <a:gd name="connsiteY156" fmla="*/ 133614 h 282662"/>
              <a:gd name="connsiteX157" fmla="*/ 24625 w 331000"/>
              <a:gd name="connsiteY157" fmla="*/ 133614 h 282662"/>
              <a:gd name="connsiteX158" fmla="*/ 22033 w 331000"/>
              <a:gd name="connsiteY158" fmla="*/ 132322 h 282662"/>
              <a:gd name="connsiteX159" fmla="*/ 9072 w 331000"/>
              <a:gd name="connsiteY159" fmla="*/ 114239 h 282662"/>
              <a:gd name="connsiteX160" fmla="*/ 0 w 331000"/>
              <a:gd name="connsiteY160" fmla="*/ 97447 h 282662"/>
              <a:gd name="connsiteX161" fmla="*/ 2592 w 331000"/>
              <a:gd name="connsiteY161" fmla="*/ 94864 h 282662"/>
              <a:gd name="connsiteX162" fmla="*/ 2592 w 331000"/>
              <a:gd name="connsiteY162" fmla="*/ 93572 h 282662"/>
              <a:gd name="connsiteX163" fmla="*/ 11664 w 331000"/>
              <a:gd name="connsiteY163" fmla="*/ 89697 h 282662"/>
              <a:gd name="connsiteX164" fmla="*/ 162006 w 331000"/>
              <a:gd name="connsiteY164" fmla="*/ 574 h 282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</a:cxnLst>
            <a:rect l="l" t="t" r="r" b="b"/>
            <a:pathLst>
              <a:path w="331000" h="282662">
                <a:moveTo>
                  <a:pt x="231504" y="138982"/>
                </a:moveTo>
                <a:cubicBezTo>
                  <a:pt x="245973" y="140252"/>
                  <a:pt x="260442" y="138982"/>
                  <a:pt x="274911" y="138982"/>
                </a:cubicBezTo>
                <a:cubicBezTo>
                  <a:pt x="276226" y="138982"/>
                  <a:pt x="276226" y="141522"/>
                  <a:pt x="274911" y="141522"/>
                </a:cubicBezTo>
                <a:cubicBezTo>
                  <a:pt x="261757" y="145332"/>
                  <a:pt x="244657" y="144062"/>
                  <a:pt x="231504" y="141522"/>
                </a:cubicBezTo>
                <a:cubicBezTo>
                  <a:pt x="230188" y="141522"/>
                  <a:pt x="230188" y="138982"/>
                  <a:pt x="231504" y="138982"/>
                </a:cubicBezTo>
                <a:close/>
                <a:moveTo>
                  <a:pt x="314325" y="115169"/>
                </a:moveTo>
                <a:cubicBezTo>
                  <a:pt x="304800" y="116360"/>
                  <a:pt x="295275" y="116360"/>
                  <a:pt x="285750" y="116360"/>
                </a:cubicBezTo>
                <a:cubicBezTo>
                  <a:pt x="293915" y="118741"/>
                  <a:pt x="300718" y="121122"/>
                  <a:pt x="307522" y="124694"/>
                </a:cubicBezTo>
                <a:cubicBezTo>
                  <a:pt x="310243" y="121122"/>
                  <a:pt x="311604" y="118741"/>
                  <a:pt x="314325" y="115169"/>
                </a:cubicBezTo>
                <a:close/>
                <a:moveTo>
                  <a:pt x="164953" y="4044"/>
                </a:moveTo>
                <a:cubicBezTo>
                  <a:pt x="164953" y="4044"/>
                  <a:pt x="164953" y="5338"/>
                  <a:pt x="164953" y="5338"/>
                </a:cubicBezTo>
                <a:cubicBezTo>
                  <a:pt x="115862" y="36396"/>
                  <a:pt x="65480" y="71336"/>
                  <a:pt x="12514" y="94629"/>
                </a:cubicBezTo>
                <a:cubicBezTo>
                  <a:pt x="9930" y="95923"/>
                  <a:pt x="8638" y="97217"/>
                  <a:pt x="6055" y="98511"/>
                </a:cubicBezTo>
                <a:cubicBezTo>
                  <a:pt x="6055" y="98511"/>
                  <a:pt x="4763" y="98511"/>
                  <a:pt x="4763" y="98511"/>
                </a:cubicBezTo>
                <a:cubicBezTo>
                  <a:pt x="6055" y="101100"/>
                  <a:pt x="8638" y="103688"/>
                  <a:pt x="9930" y="106276"/>
                </a:cubicBezTo>
                <a:cubicBezTo>
                  <a:pt x="12514" y="108864"/>
                  <a:pt x="13806" y="110158"/>
                  <a:pt x="15098" y="112746"/>
                </a:cubicBezTo>
                <a:cubicBezTo>
                  <a:pt x="18973" y="117923"/>
                  <a:pt x="24141" y="124393"/>
                  <a:pt x="26724" y="129569"/>
                </a:cubicBezTo>
                <a:cubicBezTo>
                  <a:pt x="29308" y="126981"/>
                  <a:pt x="31892" y="124393"/>
                  <a:pt x="34475" y="121805"/>
                </a:cubicBezTo>
                <a:cubicBezTo>
                  <a:pt x="38351" y="119217"/>
                  <a:pt x="42227" y="116629"/>
                  <a:pt x="46102" y="115334"/>
                </a:cubicBezTo>
                <a:cubicBezTo>
                  <a:pt x="47394" y="115334"/>
                  <a:pt x="48686" y="116629"/>
                  <a:pt x="48686" y="117923"/>
                </a:cubicBezTo>
                <a:cubicBezTo>
                  <a:pt x="48686" y="117923"/>
                  <a:pt x="48686" y="117923"/>
                  <a:pt x="48686" y="119217"/>
                </a:cubicBezTo>
                <a:cubicBezTo>
                  <a:pt x="53853" y="170980"/>
                  <a:pt x="53853" y="224037"/>
                  <a:pt x="55145" y="275800"/>
                </a:cubicBezTo>
                <a:cubicBezTo>
                  <a:pt x="55145" y="275800"/>
                  <a:pt x="56437" y="275800"/>
                  <a:pt x="57729" y="275800"/>
                </a:cubicBezTo>
                <a:cubicBezTo>
                  <a:pt x="61604" y="275800"/>
                  <a:pt x="66772" y="275800"/>
                  <a:pt x="70647" y="275800"/>
                </a:cubicBezTo>
                <a:cubicBezTo>
                  <a:pt x="77107" y="275800"/>
                  <a:pt x="83566" y="275800"/>
                  <a:pt x="90025" y="275800"/>
                </a:cubicBezTo>
                <a:cubicBezTo>
                  <a:pt x="102944" y="275800"/>
                  <a:pt x="117154" y="275800"/>
                  <a:pt x="131364" y="275800"/>
                </a:cubicBezTo>
                <a:cubicBezTo>
                  <a:pt x="131364" y="275800"/>
                  <a:pt x="132656" y="275800"/>
                  <a:pt x="132656" y="277094"/>
                </a:cubicBezTo>
                <a:cubicBezTo>
                  <a:pt x="130073" y="265447"/>
                  <a:pt x="130073" y="253801"/>
                  <a:pt x="130073" y="242154"/>
                </a:cubicBezTo>
                <a:cubicBezTo>
                  <a:pt x="128781" y="229213"/>
                  <a:pt x="127489" y="214978"/>
                  <a:pt x="128781" y="202038"/>
                </a:cubicBezTo>
                <a:cubicBezTo>
                  <a:pt x="128781" y="200744"/>
                  <a:pt x="128781" y="200744"/>
                  <a:pt x="128781" y="200744"/>
                </a:cubicBezTo>
                <a:cubicBezTo>
                  <a:pt x="128781" y="199450"/>
                  <a:pt x="128781" y="198155"/>
                  <a:pt x="130073" y="198155"/>
                </a:cubicBezTo>
                <a:cubicBezTo>
                  <a:pt x="152034" y="196861"/>
                  <a:pt x="173996" y="198155"/>
                  <a:pt x="195957" y="198155"/>
                </a:cubicBezTo>
                <a:cubicBezTo>
                  <a:pt x="195957" y="198155"/>
                  <a:pt x="197249" y="198155"/>
                  <a:pt x="197249" y="199450"/>
                </a:cubicBezTo>
                <a:cubicBezTo>
                  <a:pt x="198541" y="199450"/>
                  <a:pt x="198541" y="199450"/>
                  <a:pt x="199833" y="200744"/>
                </a:cubicBezTo>
                <a:cubicBezTo>
                  <a:pt x="202416" y="226625"/>
                  <a:pt x="201125" y="252507"/>
                  <a:pt x="202416" y="277094"/>
                </a:cubicBezTo>
                <a:cubicBezTo>
                  <a:pt x="205000" y="274506"/>
                  <a:pt x="237297" y="275800"/>
                  <a:pt x="241173" y="275800"/>
                </a:cubicBezTo>
                <a:cubicBezTo>
                  <a:pt x="241173" y="275800"/>
                  <a:pt x="241173" y="275800"/>
                  <a:pt x="278636" y="275800"/>
                </a:cubicBezTo>
                <a:cubicBezTo>
                  <a:pt x="278636" y="274506"/>
                  <a:pt x="278636" y="274506"/>
                  <a:pt x="279928" y="274506"/>
                </a:cubicBezTo>
                <a:cubicBezTo>
                  <a:pt x="279928" y="274506"/>
                  <a:pt x="279928" y="274506"/>
                  <a:pt x="282512" y="274506"/>
                </a:cubicBezTo>
                <a:cubicBezTo>
                  <a:pt x="282512" y="270624"/>
                  <a:pt x="281220" y="265447"/>
                  <a:pt x="281220" y="261565"/>
                </a:cubicBezTo>
                <a:cubicBezTo>
                  <a:pt x="281220" y="261565"/>
                  <a:pt x="279928" y="261565"/>
                  <a:pt x="279928" y="261565"/>
                </a:cubicBezTo>
                <a:cubicBezTo>
                  <a:pt x="279928" y="261565"/>
                  <a:pt x="278636" y="262859"/>
                  <a:pt x="278636" y="262859"/>
                </a:cubicBezTo>
                <a:cubicBezTo>
                  <a:pt x="261842" y="265447"/>
                  <a:pt x="245048" y="262859"/>
                  <a:pt x="228254" y="262859"/>
                </a:cubicBezTo>
                <a:cubicBezTo>
                  <a:pt x="226962" y="262859"/>
                  <a:pt x="226962" y="261565"/>
                  <a:pt x="228254" y="261565"/>
                </a:cubicBezTo>
                <a:cubicBezTo>
                  <a:pt x="242464" y="260271"/>
                  <a:pt x="257967" y="258977"/>
                  <a:pt x="272177" y="260271"/>
                </a:cubicBezTo>
                <a:cubicBezTo>
                  <a:pt x="274761" y="258977"/>
                  <a:pt x="278636" y="258977"/>
                  <a:pt x="281220" y="258977"/>
                </a:cubicBezTo>
                <a:cubicBezTo>
                  <a:pt x="281220" y="255095"/>
                  <a:pt x="281220" y="252507"/>
                  <a:pt x="279928" y="248624"/>
                </a:cubicBezTo>
                <a:cubicBezTo>
                  <a:pt x="263134" y="248624"/>
                  <a:pt x="245048" y="248624"/>
                  <a:pt x="228254" y="248624"/>
                </a:cubicBezTo>
                <a:cubicBezTo>
                  <a:pt x="226962" y="248624"/>
                  <a:pt x="226962" y="246036"/>
                  <a:pt x="228254" y="246036"/>
                </a:cubicBezTo>
                <a:cubicBezTo>
                  <a:pt x="245048" y="246036"/>
                  <a:pt x="263134" y="244742"/>
                  <a:pt x="279928" y="244742"/>
                </a:cubicBezTo>
                <a:cubicBezTo>
                  <a:pt x="279928" y="240860"/>
                  <a:pt x="279928" y="236978"/>
                  <a:pt x="279928" y="233095"/>
                </a:cubicBezTo>
                <a:cubicBezTo>
                  <a:pt x="264426" y="234390"/>
                  <a:pt x="248924" y="235684"/>
                  <a:pt x="233421" y="234390"/>
                </a:cubicBezTo>
                <a:cubicBezTo>
                  <a:pt x="232130" y="234390"/>
                  <a:pt x="232130" y="233095"/>
                  <a:pt x="233421" y="233095"/>
                </a:cubicBezTo>
                <a:cubicBezTo>
                  <a:pt x="248924" y="233095"/>
                  <a:pt x="264426" y="231801"/>
                  <a:pt x="279928" y="229213"/>
                </a:cubicBezTo>
                <a:cubicBezTo>
                  <a:pt x="279928" y="226625"/>
                  <a:pt x="279928" y="222743"/>
                  <a:pt x="278636" y="218861"/>
                </a:cubicBezTo>
                <a:cubicBezTo>
                  <a:pt x="265718" y="221449"/>
                  <a:pt x="250216" y="221449"/>
                  <a:pt x="236005" y="220155"/>
                </a:cubicBezTo>
                <a:cubicBezTo>
                  <a:pt x="234713" y="220155"/>
                  <a:pt x="234713" y="217567"/>
                  <a:pt x="236005" y="217567"/>
                </a:cubicBezTo>
                <a:cubicBezTo>
                  <a:pt x="250216" y="217567"/>
                  <a:pt x="264426" y="216273"/>
                  <a:pt x="278636" y="216273"/>
                </a:cubicBezTo>
                <a:cubicBezTo>
                  <a:pt x="278636" y="212390"/>
                  <a:pt x="278636" y="207214"/>
                  <a:pt x="278636" y="203332"/>
                </a:cubicBezTo>
                <a:cubicBezTo>
                  <a:pt x="264426" y="205920"/>
                  <a:pt x="248924" y="204626"/>
                  <a:pt x="234713" y="204626"/>
                </a:cubicBezTo>
                <a:cubicBezTo>
                  <a:pt x="233421" y="204626"/>
                  <a:pt x="233421" y="203332"/>
                  <a:pt x="234713" y="203332"/>
                </a:cubicBezTo>
                <a:cubicBezTo>
                  <a:pt x="248924" y="202038"/>
                  <a:pt x="264426" y="199450"/>
                  <a:pt x="278636" y="200744"/>
                </a:cubicBezTo>
                <a:cubicBezTo>
                  <a:pt x="278636" y="196861"/>
                  <a:pt x="278636" y="191685"/>
                  <a:pt x="278636" y="187803"/>
                </a:cubicBezTo>
                <a:cubicBezTo>
                  <a:pt x="263134" y="187803"/>
                  <a:pt x="247632" y="186509"/>
                  <a:pt x="232130" y="186509"/>
                </a:cubicBezTo>
                <a:cubicBezTo>
                  <a:pt x="230838" y="186509"/>
                  <a:pt x="230838" y="183921"/>
                  <a:pt x="232130" y="183921"/>
                </a:cubicBezTo>
                <a:cubicBezTo>
                  <a:pt x="247632" y="183921"/>
                  <a:pt x="263134" y="183921"/>
                  <a:pt x="278636" y="183921"/>
                </a:cubicBezTo>
                <a:cubicBezTo>
                  <a:pt x="278636" y="180038"/>
                  <a:pt x="277344" y="176156"/>
                  <a:pt x="277344" y="172274"/>
                </a:cubicBezTo>
                <a:cubicBezTo>
                  <a:pt x="263134" y="174862"/>
                  <a:pt x="247632" y="174862"/>
                  <a:pt x="233421" y="173568"/>
                </a:cubicBezTo>
                <a:cubicBezTo>
                  <a:pt x="232130" y="172274"/>
                  <a:pt x="232130" y="170980"/>
                  <a:pt x="233421" y="170980"/>
                </a:cubicBezTo>
                <a:cubicBezTo>
                  <a:pt x="248924" y="170980"/>
                  <a:pt x="263134" y="169686"/>
                  <a:pt x="277344" y="168392"/>
                </a:cubicBezTo>
                <a:lnTo>
                  <a:pt x="277344" y="155451"/>
                </a:lnTo>
                <a:cubicBezTo>
                  <a:pt x="263134" y="156745"/>
                  <a:pt x="248924" y="156745"/>
                  <a:pt x="234713" y="155451"/>
                </a:cubicBezTo>
                <a:cubicBezTo>
                  <a:pt x="233421" y="155451"/>
                  <a:pt x="233421" y="152863"/>
                  <a:pt x="234713" y="152863"/>
                </a:cubicBezTo>
                <a:cubicBezTo>
                  <a:pt x="248924" y="152863"/>
                  <a:pt x="263134" y="152863"/>
                  <a:pt x="277344" y="151569"/>
                </a:cubicBezTo>
                <a:cubicBezTo>
                  <a:pt x="277344" y="143804"/>
                  <a:pt x="277344" y="136040"/>
                  <a:pt x="277344" y="128275"/>
                </a:cubicBezTo>
                <a:cubicBezTo>
                  <a:pt x="261842" y="128275"/>
                  <a:pt x="247632" y="128275"/>
                  <a:pt x="232130" y="125687"/>
                </a:cubicBezTo>
                <a:cubicBezTo>
                  <a:pt x="230838" y="125687"/>
                  <a:pt x="230838" y="124393"/>
                  <a:pt x="232130" y="124393"/>
                </a:cubicBezTo>
                <a:cubicBezTo>
                  <a:pt x="247632" y="124393"/>
                  <a:pt x="261842" y="124393"/>
                  <a:pt x="277344" y="124393"/>
                </a:cubicBezTo>
                <a:cubicBezTo>
                  <a:pt x="277344" y="123099"/>
                  <a:pt x="277344" y="120511"/>
                  <a:pt x="276053" y="117923"/>
                </a:cubicBezTo>
                <a:cubicBezTo>
                  <a:pt x="276053" y="116629"/>
                  <a:pt x="277344" y="116629"/>
                  <a:pt x="277344" y="115334"/>
                </a:cubicBezTo>
                <a:cubicBezTo>
                  <a:pt x="263134" y="115334"/>
                  <a:pt x="247632" y="114040"/>
                  <a:pt x="233421" y="114040"/>
                </a:cubicBezTo>
                <a:cubicBezTo>
                  <a:pt x="232130" y="114040"/>
                  <a:pt x="232130" y="111452"/>
                  <a:pt x="233421" y="111452"/>
                </a:cubicBezTo>
                <a:cubicBezTo>
                  <a:pt x="260550" y="111452"/>
                  <a:pt x="286387" y="110158"/>
                  <a:pt x="313516" y="112746"/>
                </a:cubicBezTo>
                <a:cubicBezTo>
                  <a:pt x="313516" y="112746"/>
                  <a:pt x="314808" y="112746"/>
                  <a:pt x="314808" y="114040"/>
                </a:cubicBezTo>
                <a:cubicBezTo>
                  <a:pt x="317392" y="108864"/>
                  <a:pt x="319976" y="103688"/>
                  <a:pt x="322559" y="98511"/>
                </a:cubicBezTo>
                <a:cubicBezTo>
                  <a:pt x="292847" y="98511"/>
                  <a:pt x="261842" y="95923"/>
                  <a:pt x="230838" y="95923"/>
                </a:cubicBezTo>
                <a:cubicBezTo>
                  <a:pt x="229545" y="95923"/>
                  <a:pt x="229545" y="93335"/>
                  <a:pt x="230838" y="93335"/>
                </a:cubicBezTo>
                <a:cubicBezTo>
                  <a:pt x="261842" y="93335"/>
                  <a:pt x="292847" y="92041"/>
                  <a:pt x="323851" y="94629"/>
                </a:cubicBezTo>
                <a:cubicBezTo>
                  <a:pt x="322559" y="94629"/>
                  <a:pt x="322559" y="93335"/>
                  <a:pt x="323851" y="92041"/>
                </a:cubicBezTo>
                <a:cubicBezTo>
                  <a:pt x="321268" y="93335"/>
                  <a:pt x="317392" y="92041"/>
                  <a:pt x="316100" y="90747"/>
                </a:cubicBezTo>
                <a:cubicBezTo>
                  <a:pt x="312225" y="89453"/>
                  <a:pt x="309641" y="86865"/>
                  <a:pt x="307057" y="85571"/>
                </a:cubicBezTo>
                <a:cubicBezTo>
                  <a:pt x="303182" y="84277"/>
                  <a:pt x="300598" y="82983"/>
                  <a:pt x="298014" y="81688"/>
                </a:cubicBezTo>
                <a:cubicBezTo>
                  <a:pt x="298014" y="81688"/>
                  <a:pt x="296722" y="81688"/>
                  <a:pt x="296722" y="81688"/>
                </a:cubicBezTo>
                <a:cubicBezTo>
                  <a:pt x="274761" y="80394"/>
                  <a:pt x="254091" y="80394"/>
                  <a:pt x="232130" y="81688"/>
                </a:cubicBezTo>
                <a:cubicBezTo>
                  <a:pt x="230838" y="81688"/>
                  <a:pt x="230838" y="79100"/>
                  <a:pt x="232130" y="79100"/>
                </a:cubicBezTo>
                <a:cubicBezTo>
                  <a:pt x="251507" y="76512"/>
                  <a:pt x="270885" y="76512"/>
                  <a:pt x="290263" y="77806"/>
                </a:cubicBezTo>
                <a:cubicBezTo>
                  <a:pt x="283804" y="73924"/>
                  <a:pt x="276053" y="70042"/>
                  <a:pt x="268302" y="64865"/>
                </a:cubicBezTo>
                <a:cubicBezTo>
                  <a:pt x="254091" y="67454"/>
                  <a:pt x="237297" y="64865"/>
                  <a:pt x="221794" y="63571"/>
                </a:cubicBezTo>
                <a:cubicBezTo>
                  <a:pt x="220502" y="63571"/>
                  <a:pt x="220502" y="60983"/>
                  <a:pt x="221794" y="60983"/>
                </a:cubicBezTo>
                <a:cubicBezTo>
                  <a:pt x="236005" y="62277"/>
                  <a:pt x="250216" y="62277"/>
                  <a:pt x="263134" y="62277"/>
                </a:cubicBezTo>
                <a:cubicBezTo>
                  <a:pt x="263134" y="60983"/>
                  <a:pt x="263134" y="59689"/>
                  <a:pt x="263134" y="59689"/>
                </a:cubicBezTo>
                <a:cubicBezTo>
                  <a:pt x="263134" y="55807"/>
                  <a:pt x="263134" y="51925"/>
                  <a:pt x="263134" y="49337"/>
                </a:cubicBezTo>
                <a:cubicBezTo>
                  <a:pt x="252799" y="51925"/>
                  <a:pt x="239881" y="50631"/>
                  <a:pt x="229545" y="49337"/>
                </a:cubicBezTo>
                <a:cubicBezTo>
                  <a:pt x="228254" y="49337"/>
                  <a:pt x="228254" y="46748"/>
                  <a:pt x="229545" y="46748"/>
                </a:cubicBezTo>
                <a:cubicBezTo>
                  <a:pt x="241173" y="46748"/>
                  <a:pt x="251507" y="45454"/>
                  <a:pt x="263134" y="46748"/>
                </a:cubicBezTo>
                <a:cubicBezTo>
                  <a:pt x="263134" y="42866"/>
                  <a:pt x="264426" y="38984"/>
                  <a:pt x="264426" y="35102"/>
                </a:cubicBezTo>
                <a:cubicBezTo>
                  <a:pt x="256675" y="35102"/>
                  <a:pt x="248924" y="35102"/>
                  <a:pt x="242464" y="33808"/>
                </a:cubicBezTo>
                <a:cubicBezTo>
                  <a:pt x="239881" y="33808"/>
                  <a:pt x="239881" y="31220"/>
                  <a:pt x="242464" y="31220"/>
                </a:cubicBezTo>
                <a:cubicBezTo>
                  <a:pt x="248924" y="31220"/>
                  <a:pt x="256675" y="29925"/>
                  <a:pt x="264426" y="31220"/>
                </a:cubicBezTo>
                <a:cubicBezTo>
                  <a:pt x="264426" y="28631"/>
                  <a:pt x="264426" y="27337"/>
                  <a:pt x="264426" y="24749"/>
                </a:cubicBezTo>
                <a:cubicBezTo>
                  <a:pt x="261842" y="23455"/>
                  <a:pt x="256675" y="24749"/>
                  <a:pt x="255383" y="23455"/>
                </a:cubicBezTo>
                <a:cubicBezTo>
                  <a:pt x="252799" y="23455"/>
                  <a:pt x="248924" y="23455"/>
                  <a:pt x="246340" y="23455"/>
                </a:cubicBezTo>
                <a:cubicBezTo>
                  <a:pt x="239881" y="23455"/>
                  <a:pt x="233421" y="22161"/>
                  <a:pt x="228254" y="22161"/>
                </a:cubicBezTo>
                <a:cubicBezTo>
                  <a:pt x="226962" y="27337"/>
                  <a:pt x="226962" y="32514"/>
                  <a:pt x="226962" y="37690"/>
                </a:cubicBezTo>
                <a:cubicBezTo>
                  <a:pt x="226962" y="37690"/>
                  <a:pt x="226962" y="38984"/>
                  <a:pt x="226962" y="38984"/>
                </a:cubicBezTo>
                <a:cubicBezTo>
                  <a:pt x="226962" y="41572"/>
                  <a:pt x="225670" y="41572"/>
                  <a:pt x="224378" y="40278"/>
                </a:cubicBezTo>
                <a:cubicBezTo>
                  <a:pt x="224378" y="40278"/>
                  <a:pt x="224378" y="40278"/>
                  <a:pt x="223086" y="40278"/>
                </a:cubicBezTo>
                <a:cubicBezTo>
                  <a:pt x="211459" y="35102"/>
                  <a:pt x="199833" y="28631"/>
                  <a:pt x="189498" y="20867"/>
                </a:cubicBezTo>
                <a:cubicBezTo>
                  <a:pt x="181747" y="16985"/>
                  <a:pt x="171412" y="11808"/>
                  <a:pt x="164953" y="4044"/>
                </a:cubicBezTo>
                <a:close/>
                <a:moveTo>
                  <a:pt x="162006" y="574"/>
                </a:moveTo>
                <a:cubicBezTo>
                  <a:pt x="163302" y="-718"/>
                  <a:pt x="164598" y="574"/>
                  <a:pt x="165894" y="574"/>
                </a:cubicBezTo>
                <a:cubicBezTo>
                  <a:pt x="176262" y="4449"/>
                  <a:pt x="185334" y="12198"/>
                  <a:pt x="194407" y="17365"/>
                </a:cubicBezTo>
                <a:cubicBezTo>
                  <a:pt x="203479" y="23823"/>
                  <a:pt x="212551" y="28990"/>
                  <a:pt x="222920" y="34156"/>
                </a:cubicBezTo>
                <a:cubicBezTo>
                  <a:pt x="221624" y="30282"/>
                  <a:pt x="221624" y="26407"/>
                  <a:pt x="221624" y="22532"/>
                </a:cubicBezTo>
                <a:cubicBezTo>
                  <a:pt x="221624" y="21240"/>
                  <a:pt x="222920" y="21240"/>
                  <a:pt x="224216" y="19948"/>
                </a:cubicBezTo>
                <a:cubicBezTo>
                  <a:pt x="224216" y="19948"/>
                  <a:pt x="224216" y="18657"/>
                  <a:pt x="225512" y="18657"/>
                </a:cubicBezTo>
                <a:cubicBezTo>
                  <a:pt x="235881" y="17365"/>
                  <a:pt x="244953" y="17365"/>
                  <a:pt x="255321" y="18657"/>
                </a:cubicBezTo>
                <a:cubicBezTo>
                  <a:pt x="257914" y="18657"/>
                  <a:pt x="263098" y="18657"/>
                  <a:pt x="266986" y="19948"/>
                </a:cubicBezTo>
                <a:cubicBezTo>
                  <a:pt x="268282" y="18657"/>
                  <a:pt x="269578" y="18657"/>
                  <a:pt x="269578" y="21240"/>
                </a:cubicBezTo>
                <a:cubicBezTo>
                  <a:pt x="270874" y="22532"/>
                  <a:pt x="270874" y="23823"/>
                  <a:pt x="269578" y="25115"/>
                </a:cubicBezTo>
                <a:cubicBezTo>
                  <a:pt x="269578" y="27698"/>
                  <a:pt x="269578" y="30282"/>
                  <a:pt x="269578" y="32865"/>
                </a:cubicBezTo>
                <a:cubicBezTo>
                  <a:pt x="269578" y="32865"/>
                  <a:pt x="269578" y="32865"/>
                  <a:pt x="269578" y="34156"/>
                </a:cubicBezTo>
                <a:cubicBezTo>
                  <a:pt x="269578" y="43198"/>
                  <a:pt x="269578" y="52240"/>
                  <a:pt x="268282" y="61281"/>
                </a:cubicBezTo>
                <a:cubicBezTo>
                  <a:pt x="279946" y="66448"/>
                  <a:pt x="291611" y="71614"/>
                  <a:pt x="303275" y="78073"/>
                </a:cubicBezTo>
                <a:cubicBezTo>
                  <a:pt x="309755" y="81948"/>
                  <a:pt x="322716" y="85822"/>
                  <a:pt x="327900" y="90989"/>
                </a:cubicBezTo>
                <a:cubicBezTo>
                  <a:pt x="330492" y="90989"/>
                  <a:pt x="331788" y="93572"/>
                  <a:pt x="330492" y="96156"/>
                </a:cubicBezTo>
                <a:cubicBezTo>
                  <a:pt x="325308" y="107781"/>
                  <a:pt x="318828" y="118114"/>
                  <a:pt x="311051" y="128447"/>
                </a:cubicBezTo>
                <a:cubicBezTo>
                  <a:pt x="311051" y="129739"/>
                  <a:pt x="309755" y="129739"/>
                  <a:pt x="309755" y="129739"/>
                </a:cubicBezTo>
                <a:cubicBezTo>
                  <a:pt x="308459" y="131030"/>
                  <a:pt x="307163" y="132322"/>
                  <a:pt x="305867" y="131030"/>
                </a:cubicBezTo>
                <a:cubicBezTo>
                  <a:pt x="298091" y="127155"/>
                  <a:pt x="290315" y="123280"/>
                  <a:pt x="282538" y="119405"/>
                </a:cubicBezTo>
                <a:cubicBezTo>
                  <a:pt x="283834" y="172363"/>
                  <a:pt x="286427" y="224029"/>
                  <a:pt x="287723" y="275695"/>
                </a:cubicBezTo>
                <a:cubicBezTo>
                  <a:pt x="287723" y="276987"/>
                  <a:pt x="286427" y="278278"/>
                  <a:pt x="286427" y="278278"/>
                </a:cubicBezTo>
                <a:cubicBezTo>
                  <a:pt x="285131" y="279570"/>
                  <a:pt x="285131" y="280862"/>
                  <a:pt x="282538" y="280862"/>
                </a:cubicBezTo>
                <a:cubicBezTo>
                  <a:pt x="255321" y="280862"/>
                  <a:pt x="226808" y="283445"/>
                  <a:pt x="198295" y="282153"/>
                </a:cubicBezTo>
                <a:cubicBezTo>
                  <a:pt x="196999" y="282153"/>
                  <a:pt x="195703" y="280862"/>
                  <a:pt x="196999" y="279570"/>
                </a:cubicBezTo>
                <a:cubicBezTo>
                  <a:pt x="195703" y="278278"/>
                  <a:pt x="195703" y="278278"/>
                  <a:pt x="195703" y="278278"/>
                </a:cubicBezTo>
                <a:cubicBezTo>
                  <a:pt x="195703" y="252445"/>
                  <a:pt x="194407" y="227904"/>
                  <a:pt x="195703" y="203363"/>
                </a:cubicBezTo>
                <a:cubicBezTo>
                  <a:pt x="176262" y="205946"/>
                  <a:pt x="152933" y="207238"/>
                  <a:pt x="133493" y="202071"/>
                </a:cubicBezTo>
                <a:cubicBezTo>
                  <a:pt x="134789" y="213696"/>
                  <a:pt x="134789" y="226612"/>
                  <a:pt x="134789" y="239529"/>
                </a:cubicBezTo>
                <a:cubicBezTo>
                  <a:pt x="136085" y="251154"/>
                  <a:pt x="137381" y="264070"/>
                  <a:pt x="134789" y="276987"/>
                </a:cubicBezTo>
                <a:cubicBezTo>
                  <a:pt x="134789" y="276987"/>
                  <a:pt x="133493" y="278278"/>
                  <a:pt x="133493" y="276987"/>
                </a:cubicBezTo>
                <a:cubicBezTo>
                  <a:pt x="133493" y="278278"/>
                  <a:pt x="133493" y="280862"/>
                  <a:pt x="130900" y="280862"/>
                </a:cubicBezTo>
                <a:cubicBezTo>
                  <a:pt x="104980" y="283445"/>
                  <a:pt x="77763" y="283445"/>
                  <a:pt x="51842" y="279570"/>
                </a:cubicBezTo>
                <a:cubicBezTo>
                  <a:pt x="50546" y="280862"/>
                  <a:pt x="47953" y="280862"/>
                  <a:pt x="47953" y="278278"/>
                </a:cubicBezTo>
                <a:cubicBezTo>
                  <a:pt x="46657" y="226612"/>
                  <a:pt x="42769" y="173655"/>
                  <a:pt x="44065" y="121989"/>
                </a:cubicBezTo>
                <a:cubicBezTo>
                  <a:pt x="42769" y="123280"/>
                  <a:pt x="40177" y="124572"/>
                  <a:pt x="37585" y="125864"/>
                </a:cubicBezTo>
                <a:cubicBezTo>
                  <a:pt x="33697" y="128447"/>
                  <a:pt x="31105" y="131030"/>
                  <a:pt x="27217" y="133614"/>
                </a:cubicBezTo>
                <a:cubicBezTo>
                  <a:pt x="25921" y="134905"/>
                  <a:pt x="24625" y="133614"/>
                  <a:pt x="24625" y="133614"/>
                </a:cubicBezTo>
                <a:cubicBezTo>
                  <a:pt x="23329" y="133614"/>
                  <a:pt x="23329" y="133614"/>
                  <a:pt x="22033" y="132322"/>
                </a:cubicBezTo>
                <a:cubicBezTo>
                  <a:pt x="16848" y="127155"/>
                  <a:pt x="12960" y="119405"/>
                  <a:pt x="9072" y="114239"/>
                </a:cubicBezTo>
                <a:cubicBezTo>
                  <a:pt x="5184" y="109072"/>
                  <a:pt x="0" y="102614"/>
                  <a:pt x="0" y="97447"/>
                </a:cubicBezTo>
                <a:cubicBezTo>
                  <a:pt x="0" y="96156"/>
                  <a:pt x="1296" y="94864"/>
                  <a:pt x="2592" y="94864"/>
                </a:cubicBezTo>
                <a:cubicBezTo>
                  <a:pt x="2592" y="94864"/>
                  <a:pt x="2592" y="94864"/>
                  <a:pt x="2592" y="93572"/>
                </a:cubicBezTo>
                <a:cubicBezTo>
                  <a:pt x="6480" y="92281"/>
                  <a:pt x="9072" y="90989"/>
                  <a:pt x="11664" y="89697"/>
                </a:cubicBezTo>
                <a:cubicBezTo>
                  <a:pt x="59618" y="57406"/>
                  <a:pt x="112756" y="31573"/>
                  <a:pt x="162006" y="574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87255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754979" y="1231662"/>
            <a:ext cx="3544587" cy="3206434"/>
            <a:chOff x="503413" y="1234641"/>
            <a:chExt cx="4394318" cy="3206434"/>
          </a:xfrm>
        </p:grpSpPr>
        <p:sp>
          <p:nvSpPr>
            <p:cNvPr id="21" name="矩形 20"/>
            <p:cNvSpPr>
              <a:spLocks/>
            </p:cNvSpPr>
            <p:nvPr/>
          </p:nvSpPr>
          <p:spPr>
            <a:xfrm>
              <a:off x="503413" y="1234641"/>
              <a:ext cx="4393672" cy="831710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30000"/>
                </a:lnSpc>
              </a:pPr>
              <a:r>
                <a:rPr lang="ko-KR" altLang="en-US" sz="2000" dirty="0">
                  <a:solidFill>
                    <a:schemeClr val="tx1"/>
                  </a:solidFill>
                </a:rPr>
                <a:t>축제 </a:t>
              </a:r>
              <a:r>
                <a:rPr lang="en-US" altLang="ko-KR" sz="20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【</a:t>
              </a:r>
              <a:r>
                <a:rPr lang="ko-KR" altLang="en-US" sz="20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名</a:t>
              </a:r>
              <a:r>
                <a:rPr lang="en-US" altLang="ko-KR" sz="20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】</a:t>
              </a:r>
              <a:r>
                <a:rPr lang="ko-KR" altLang="en-US" sz="20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盛会，庆典，文化节</a:t>
              </a:r>
              <a:endParaRPr lang="zh-CN" altLang="zh-CN" sz="20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lt"/>
              </a:endParaRPr>
            </a:p>
          </p:txBody>
        </p:sp>
        <p:sp>
          <p:nvSpPr>
            <p:cNvPr id="22" name="矩形 21"/>
            <p:cNvSpPr>
              <a:spLocks/>
            </p:cNvSpPr>
            <p:nvPr/>
          </p:nvSpPr>
          <p:spPr>
            <a:xfrm>
              <a:off x="504059" y="2384056"/>
              <a:ext cx="4393672" cy="561682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30000"/>
                </a:lnSpc>
              </a:pPr>
              <a:r>
                <a:rPr lang="ko-KR" altLang="en-US" sz="2400" dirty="0">
                  <a:solidFill>
                    <a:schemeClr val="tx1"/>
                  </a:solidFill>
                </a:rPr>
                <a:t>캠퍼스 </a:t>
              </a:r>
              <a:r>
                <a:rPr lang="en-US" altLang="ko-KR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【</a:t>
              </a:r>
              <a:r>
                <a:rPr lang="ko-KR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名</a:t>
              </a:r>
              <a:r>
                <a:rPr lang="en-US" altLang="ko-KR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】</a:t>
              </a:r>
              <a:r>
                <a:rPr lang="ko-KR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校园</a:t>
              </a:r>
              <a:endParaRPr lang="zh-CN" altLang="zh-CN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lt"/>
              </a:endParaRPr>
            </a:p>
          </p:txBody>
        </p:sp>
        <p:sp>
          <p:nvSpPr>
            <p:cNvPr id="23" name="矩形 22"/>
            <p:cNvSpPr>
              <a:spLocks/>
            </p:cNvSpPr>
            <p:nvPr/>
          </p:nvSpPr>
          <p:spPr>
            <a:xfrm>
              <a:off x="504059" y="3177588"/>
              <a:ext cx="4393672" cy="561682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30000"/>
                </a:lnSpc>
              </a:pPr>
              <a:r>
                <a:rPr lang="ko-KR" altLang="en-US" sz="2400" dirty="0">
                  <a:solidFill>
                    <a:schemeClr val="tx1"/>
                  </a:solidFill>
                </a:rPr>
                <a:t>곳곳 </a:t>
              </a:r>
              <a:r>
                <a:rPr lang="en-US" altLang="ko-KR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【</a:t>
              </a:r>
              <a:r>
                <a:rPr lang="ko-KR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名</a:t>
              </a:r>
              <a:r>
                <a:rPr lang="en-US" altLang="ko-KR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】</a:t>
              </a:r>
              <a:r>
                <a:rPr lang="ko-KR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到处，遍地</a:t>
              </a:r>
              <a:endParaRPr lang="zh-CN" altLang="zh-CN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lt"/>
              </a:endParaRPr>
            </a:p>
          </p:txBody>
        </p:sp>
        <p:sp>
          <p:nvSpPr>
            <p:cNvPr id="24" name="矩形 23"/>
            <p:cNvSpPr>
              <a:spLocks/>
            </p:cNvSpPr>
            <p:nvPr/>
          </p:nvSpPr>
          <p:spPr>
            <a:xfrm>
              <a:off x="503413" y="3879393"/>
              <a:ext cx="4393672" cy="561682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30000"/>
                </a:lnSpc>
              </a:pPr>
              <a:r>
                <a:rPr lang="ko-KR" altLang="en-US" sz="2000" dirty="0">
                  <a:solidFill>
                    <a:schemeClr val="tx1"/>
                  </a:solidFill>
                </a:rPr>
                <a:t>즐기다 </a:t>
              </a:r>
              <a:r>
                <a:rPr lang="en-US" altLang="ko-KR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【</a:t>
              </a:r>
              <a:r>
                <a:rPr lang="ko-KR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动</a:t>
              </a:r>
              <a:r>
                <a:rPr lang="en-US" altLang="ko-KR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】</a:t>
              </a:r>
              <a:r>
                <a:rPr lang="ko-KR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喜爱，享受</a:t>
              </a:r>
              <a:endParaRPr lang="zh-CN" altLang="zh-CN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484385" y="243490"/>
            <a:ext cx="8361366" cy="766207"/>
            <a:chOff x="484385" y="243490"/>
            <a:chExt cx="8361366" cy="766207"/>
          </a:xfrm>
        </p:grpSpPr>
        <p:cxnSp>
          <p:nvCxnSpPr>
            <p:cNvPr id="26" name="直接连接符 25"/>
            <p:cNvCxnSpPr>
              <a:cxnSpLocks/>
            </p:cNvCxnSpPr>
            <p:nvPr/>
          </p:nvCxnSpPr>
          <p:spPr>
            <a:xfrm flipV="1">
              <a:off x="484385" y="886691"/>
              <a:ext cx="6927797" cy="1542"/>
            </a:xfrm>
            <a:prstGeom prst="line">
              <a:avLst/>
            </a:prstGeom>
            <a:ln w="44450">
              <a:solidFill>
                <a:srgbClr val="FC4628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矩形 17"/>
            <p:cNvSpPr/>
            <p:nvPr/>
          </p:nvSpPr>
          <p:spPr>
            <a:xfrm rot="21075228">
              <a:off x="7286459" y="243490"/>
              <a:ext cx="1559292" cy="766207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어휘</a:t>
              </a:r>
              <a:r>
                <a:rPr lang="en-US" altLang="ko-KR" sz="3200" b="1" dirty="0" smtClean="0">
                  <a:solidFill>
                    <a:schemeClr val="bg1"/>
                  </a:solidFill>
                  <a:ea typeface="宋体" panose="02010600030101010101" pitchFamily="2" charset="-122"/>
                  <a:cs typeface="+mn-ea"/>
                  <a:sym typeface="+mn-lt"/>
                </a:rPr>
                <a:t>1</a:t>
              </a:r>
              <a:endParaRPr lang="zh-CN" altLang="en-US" sz="3200" b="1" dirty="0">
                <a:solidFill>
                  <a:schemeClr val="bg1"/>
                </a:solidFill>
                <a:ea typeface="宋体" panose="02010600030101010101" pitchFamily="2" charset="-122"/>
                <a:cs typeface="+mn-ea"/>
                <a:sym typeface="+mn-lt"/>
              </a:endParaRPr>
            </a:p>
          </p:txBody>
        </p:sp>
      </p:grpSp>
      <p:sp>
        <p:nvSpPr>
          <p:cNvPr id="11" name="矩形 10"/>
          <p:cNvSpPr>
            <a:spLocks/>
          </p:cNvSpPr>
          <p:nvPr/>
        </p:nvSpPr>
        <p:spPr>
          <a:xfrm>
            <a:off x="4984643" y="4540146"/>
            <a:ext cx="3599799" cy="82270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lang="ko-KR" altLang="en-US" sz="2400" dirty="0">
                <a:solidFill>
                  <a:schemeClr val="tx1"/>
                </a:solidFill>
              </a:rPr>
              <a:t>젊음의 열기 </a:t>
            </a:r>
            <a:r>
              <a:rPr lang="en-US" altLang="ko-KR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【</a:t>
            </a:r>
            <a:r>
              <a:rPr lang="ko-KR" altLang="en-US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词组</a:t>
            </a:r>
            <a:r>
              <a:rPr lang="en-US" altLang="ko-KR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】</a:t>
            </a:r>
            <a:r>
              <a:rPr lang="ko-KR" altLang="en-US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青春的活力</a:t>
            </a:r>
            <a:endParaRPr lang="zh-CN" altLang="zh-CN" sz="24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+mn-lt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4984125" y="1231662"/>
            <a:ext cx="3544067" cy="3052870"/>
            <a:chOff x="503413" y="1235955"/>
            <a:chExt cx="4393674" cy="3052870"/>
          </a:xfrm>
        </p:grpSpPr>
        <p:sp>
          <p:nvSpPr>
            <p:cNvPr id="13" name="矩形 12"/>
            <p:cNvSpPr>
              <a:spLocks/>
            </p:cNvSpPr>
            <p:nvPr/>
          </p:nvSpPr>
          <p:spPr>
            <a:xfrm>
              <a:off x="504056" y="1235955"/>
              <a:ext cx="4393030" cy="561682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30000"/>
                </a:lnSpc>
              </a:pPr>
              <a:r>
                <a:rPr lang="ko-KR" altLang="en-US" sz="2400" dirty="0">
                  <a:solidFill>
                    <a:schemeClr val="tx1"/>
                  </a:solidFill>
                </a:rPr>
                <a:t>안주 </a:t>
              </a:r>
              <a:r>
                <a:rPr lang="en-US" altLang="ko-KR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【</a:t>
              </a:r>
              <a:r>
                <a:rPr lang="ko-KR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名</a:t>
              </a:r>
              <a:r>
                <a:rPr lang="en-US" altLang="ko-KR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】</a:t>
              </a:r>
              <a:r>
                <a:rPr lang="ko-KR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下酒菜</a:t>
              </a:r>
              <a:endParaRPr lang="zh-CN" altLang="zh-CN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lt"/>
              </a:endParaRPr>
            </a:p>
          </p:txBody>
        </p:sp>
        <p:sp>
          <p:nvSpPr>
            <p:cNvPr id="14" name="矩形 13"/>
            <p:cNvSpPr>
              <a:spLocks/>
            </p:cNvSpPr>
            <p:nvPr/>
          </p:nvSpPr>
          <p:spPr>
            <a:xfrm>
              <a:off x="503414" y="2066351"/>
              <a:ext cx="4393672" cy="561682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30000"/>
                </a:lnSpc>
              </a:pPr>
              <a:r>
                <a:rPr lang="ko-KR" altLang="en-US" sz="2400" dirty="0">
                  <a:solidFill>
                    <a:schemeClr val="tx1"/>
                  </a:solidFill>
                </a:rPr>
                <a:t>파전 </a:t>
              </a:r>
              <a:r>
                <a:rPr lang="en-US" altLang="ko-KR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【</a:t>
              </a:r>
              <a:r>
                <a:rPr lang="zh-CN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名</a:t>
              </a:r>
              <a:r>
                <a:rPr lang="en-US" altLang="zh-CN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】</a:t>
              </a:r>
              <a:r>
                <a:rPr lang="zh-CN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葱饼</a:t>
              </a:r>
              <a:endParaRPr lang="zh-CN" altLang="zh-CN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lt"/>
              </a:endParaRPr>
            </a:p>
          </p:txBody>
        </p:sp>
        <p:sp>
          <p:nvSpPr>
            <p:cNvPr id="15" name="矩形 14"/>
            <p:cNvSpPr>
              <a:spLocks/>
            </p:cNvSpPr>
            <p:nvPr/>
          </p:nvSpPr>
          <p:spPr>
            <a:xfrm>
              <a:off x="503414" y="2896747"/>
              <a:ext cx="4393672" cy="561682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30000"/>
                </a:lnSpc>
              </a:pPr>
              <a:r>
                <a:rPr lang="ko-KR" altLang="en-US" sz="2400" dirty="0">
                  <a:solidFill>
                    <a:schemeClr val="tx1"/>
                  </a:solidFill>
                </a:rPr>
                <a:t>양꼬치 </a:t>
              </a:r>
              <a:r>
                <a:rPr lang="en-US" altLang="ko-KR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【</a:t>
              </a:r>
              <a:r>
                <a:rPr lang="ko-KR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名</a:t>
              </a:r>
              <a:r>
                <a:rPr lang="en-US" altLang="ko-KR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】</a:t>
              </a:r>
              <a:r>
                <a:rPr lang="ko-KR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羊肉串儿</a:t>
              </a:r>
              <a:endParaRPr lang="zh-CN" altLang="zh-CN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lt"/>
              </a:endParaRPr>
            </a:p>
          </p:txBody>
        </p:sp>
        <p:sp>
          <p:nvSpPr>
            <p:cNvPr id="16" name="矩形 15"/>
            <p:cNvSpPr>
              <a:spLocks/>
            </p:cNvSpPr>
            <p:nvPr/>
          </p:nvSpPr>
          <p:spPr>
            <a:xfrm>
              <a:off x="503413" y="3727143"/>
              <a:ext cx="4393674" cy="561682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30000"/>
                </a:lnSpc>
              </a:pPr>
              <a:r>
                <a:rPr lang="ko-KR" altLang="en-US" sz="2000" dirty="0">
                  <a:solidFill>
                    <a:schemeClr val="tx1"/>
                  </a:solidFill>
                </a:rPr>
                <a:t>단순히 </a:t>
              </a:r>
              <a:r>
                <a:rPr lang="en-US" altLang="ko-KR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【</a:t>
              </a:r>
              <a:r>
                <a:rPr lang="ko-KR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副</a:t>
              </a:r>
              <a:r>
                <a:rPr lang="en-US" altLang="ko-KR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】</a:t>
              </a:r>
              <a:r>
                <a:rPr lang="ko-KR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单纯，纯粹</a:t>
              </a:r>
            </a:p>
          </p:txBody>
        </p:sp>
      </p:grpSp>
      <p:sp>
        <p:nvSpPr>
          <p:cNvPr id="17" name="矩形 16"/>
          <p:cNvSpPr>
            <a:spLocks/>
          </p:cNvSpPr>
          <p:nvPr/>
        </p:nvSpPr>
        <p:spPr>
          <a:xfrm>
            <a:off x="755500" y="4651246"/>
            <a:ext cx="3544066" cy="600499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lang="ko-KR" altLang="en-US" sz="2000" dirty="0">
                <a:solidFill>
                  <a:schemeClr val="tx1"/>
                </a:solidFill>
              </a:rPr>
              <a:t>학생회관 </a:t>
            </a:r>
            <a:r>
              <a:rPr lang="en-US" altLang="ko-KR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【</a:t>
            </a:r>
            <a:r>
              <a:rPr lang="ko-KR" altLang="en-US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名</a:t>
            </a:r>
            <a:r>
              <a:rPr lang="en-US" altLang="ko-KR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】</a:t>
            </a:r>
            <a:r>
              <a:rPr lang="ko-KR" altLang="en-US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学生会馆</a:t>
            </a:r>
            <a:endParaRPr lang="zh-CN" altLang="zh-CN" sz="24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+mn-lt"/>
            </a:endParaRPr>
          </a:p>
        </p:txBody>
      </p:sp>
      <p:sp>
        <p:nvSpPr>
          <p:cNvPr id="19" name="矩形 18"/>
          <p:cNvSpPr>
            <a:spLocks/>
          </p:cNvSpPr>
          <p:nvPr/>
        </p:nvSpPr>
        <p:spPr>
          <a:xfrm>
            <a:off x="754979" y="5486402"/>
            <a:ext cx="3543546" cy="600499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lang="ko-KR" altLang="en-US" sz="2000" dirty="0">
                <a:solidFill>
                  <a:schemeClr val="tx1"/>
                </a:solidFill>
              </a:rPr>
              <a:t>놓치다 </a:t>
            </a:r>
            <a:r>
              <a:rPr lang="en-US" altLang="ko-KR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【</a:t>
            </a:r>
            <a:r>
              <a:rPr lang="ko-KR" altLang="en-US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动</a:t>
            </a:r>
            <a:r>
              <a:rPr lang="en-US" altLang="ko-KR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】</a:t>
            </a:r>
            <a:r>
              <a:rPr lang="ko-KR" altLang="en-US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放走，错过</a:t>
            </a:r>
            <a:endParaRPr lang="zh-CN" altLang="zh-CN" sz="24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+mn-lt"/>
            </a:endParaRPr>
          </a:p>
        </p:txBody>
      </p:sp>
      <p:sp>
        <p:nvSpPr>
          <p:cNvPr id="25" name="矩形 24"/>
          <p:cNvSpPr>
            <a:spLocks/>
          </p:cNvSpPr>
          <p:nvPr/>
        </p:nvSpPr>
        <p:spPr>
          <a:xfrm>
            <a:off x="4984123" y="5553914"/>
            <a:ext cx="3544067" cy="532987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lang="ko-KR" altLang="en-US" sz="2000" dirty="0">
                <a:solidFill>
                  <a:schemeClr val="tx1"/>
                </a:solidFill>
              </a:rPr>
              <a:t>방출하다 </a:t>
            </a:r>
            <a:r>
              <a:rPr lang="en-US" altLang="ko-KR" sz="20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【</a:t>
            </a:r>
            <a:r>
              <a:rPr lang="ko-KR" altLang="en-US" sz="20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动</a:t>
            </a:r>
            <a:r>
              <a:rPr lang="en-US" altLang="ko-KR" sz="20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】</a:t>
            </a:r>
            <a:r>
              <a:rPr lang="ko-KR" altLang="en-US" sz="20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放出，释放</a:t>
            </a:r>
          </a:p>
        </p:txBody>
      </p:sp>
    </p:spTree>
    <p:extLst>
      <p:ext uri="{BB962C8B-B14F-4D97-AF65-F5344CB8AC3E}">
        <p14:creationId xmlns:p14="http://schemas.microsoft.com/office/powerpoint/2010/main" val="1620333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84385" y="243490"/>
            <a:ext cx="8361366" cy="766207"/>
            <a:chOff x="484385" y="243490"/>
            <a:chExt cx="8361366" cy="766207"/>
          </a:xfrm>
        </p:grpSpPr>
        <p:cxnSp>
          <p:nvCxnSpPr>
            <p:cNvPr id="26" name="直接连接符 25"/>
            <p:cNvCxnSpPr>
              <a:cxnSpLocks/>
            </p:cNvCxnSpPr>
            <p:nvPr/>
          </p:nvCxnSpPr>
          <p:spPr>
            <a:xfrm flipV="1">
              <a:off x="484385" y="886691"/>
              <a:ext cx="6927797" cy="1542"/>
            </a:xfrm>
            <a:prstGeom prst="line">
              <a:avLst/>
            </a:prstGeom>
            <a:ln w="44450">
              <a:solidFill>
                <a:srgbClr val="FC4628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矩形 17"/>
            <p:cNvSpPr/>
            <p:nvPr/>
          </p:nvSpPr>
          <p:spPr>
            <a:xfrm rot="21075228">
              <a:off x="7286459" y="243490"/>
              <a:ext cx="1559292" cy="766207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어휘</a:t>
              </a:r>
              <a:r>
                <a:rPr lang="en-US" altLang="ko-KR" sz="3200" b="1" dirty="0" smtClean="0">
                  <a:solidFill>
                    <a:schemeClr val="bg1"/>
                  </a:solidFill>
                  <a:ea typeface="宋体" panose="02010600030101010101" pitchFamily="2" charset="-122"/>
                  <a:cs typeface="+mn-ea"/>
                  <a:sym typeface="+mn-lt"/>
                </a:rPr>
                <a:t>1</a:t>
              </a:r>
              <a:endParaRPr lang="zh-CN" altLang="en-US" sz="3200" b="1" dirty="0">
                <a:solidFill>
                  <a:schemeClr val="bg1"/>
                </a:solidFill>
                <a:ea typeface="宋体" panose="02010600030101010101" pitchFamily="2" charset="-122"/>
                <a:cs typeface="+mn-ea"/>
                <a:sym typeface="+mn-lt"/>
              </a:endParaRPr>
            </a:p>
          </p:txBody>
        </p:sp>
      </p:grpSp>
      <p:sp>
        <p:nvSpPr>
          <p:cNvPr id="20" name="矩形 19"/>
          <p:cNvSpPr>
            <a:spLocks/>
          </p:cNvSpPr>
          <p:nvPr/>
        </p:nvSpPr>
        <p:spPr>
          <a:xfrm>
            <a:off x="4711166" y="1228036"/>
            <a:ext cx="3544067" cy="56168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lang="ko-KR" altLang="en-US" sz="2400" dirty="0">
                <a:solidFill>
                  <a:schemeClr val="tx1"/>
                </a:solidFill>
              </a:rPr>
              <a:t>단합 </a:t>
            </a:r>
            <a:r>
              <a:rPr lang="en-US" altLang="ko-KR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【</a:t>
            </a:r>
            <a:r>
              <a:rPr lang="ko-KR" altLang="en-US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名</a:t>
            </a:r>
            <a:r>
              <a:rPr lang="en-US" altLang="ko-KR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】</a:t>
            </a:r>
            <a:r>
              <a:rPr lang="ko-KR" altLang="en-US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团结，联合</a:t>
            </a:r>
          </a:p>
        </p:txBody>
      </p:sp>
      <p:sp>
        <p:nvSpPr>
          <p:cNvPr id="27" name="矩形 26"/>
          <p:cNvSpPr>
            <a:spLocks/>
          </p:cNvSpPr>
          <p:nvPr/>
        </p:nvSpPr>
        <p:spPr>
          <a:xfrm>
            <a:off x="591726" y="1236984"/>
            <a:ext cx="3544067" cy="56168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lang="ko-KR" altLang="en-US" sz="2000" dirty="0">
                <a:solidFill>
                  <a:schemeClr val="tx1"/>
                </a:solidFill>
              </a:rPr>
              <a:t>소녀시대 </a:t>
            </a:r>
            <a:r>
              <a:rPr lang="en-US" altLang="ko-KR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【</a:t>
            </a:r>
            <a:r>
              <a:rPr lang="ko-KR" altLang="en-US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名</a:t>
            </a:r>
            <a:r>
              <a:rPr lang="en-US" altLang="ko-KR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】</a:t>
            </a:r>
            <a:r>
              <a:rPr lang="ko-KR" altLang="en-US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少女时代</a:t>
            </a:r>
          </a:p>
        </p:txBody>
      </p:sp>
      <p:sp>
        <p:nvSpPr>
          <p:cNvPr id="7" name="webpage-home_81886">
            <a:hlinkClick r:id="rId3" action="ppaction://hlinksldjump"/>
          </p:cNvPr>
          <p:cNvSpPr>
            <a:spLocks noChangeAspect="1"/>
          </p:cNvSpPr>
          <p:nvPr/>
        </p:nvSpPr>
        <p:spPr bwMode="auto">
          <a:xfrm>
            <a:off x="564282" y="366042"/>
            <a:ext cx="609685" cy="520649"/>
          </a:xfrm>
          <a:custGeom>
            <a:avLst/>
            <a:gdLst>
              <a:gd name="connsiteX0" fmla="*/ 231504 w 331000"/>
              <a:gd name="connsiteY0" fmla="*/ 138982 h 282662"/>
              <a:gd name="connsiteX1" fmla="*/ 274911 w 331000"/>
              <a:gd name="connsiteY1" fmla="*/ 138982 h 282662"/>
              <a:gd name="connsiteX2" fmla="*/ 274911 w 331000"/>
              <a:gd name="connsiteY2" fmla="*/ 141522 h 282662"/>
              <a:gd name="connsiteX3" fmla="*/ 231504 w 331000"/>
              <a:gd name="connsiteY3" fmla="*/ 141522 h 282662"/>
              <a:gd name="connsiteX4" fmla="*/ 231504 w 331000"/>
              <a:gd name="connsiteY4" fmla="*/ 138982 h 282662"/>
              <a:gd name="connsiteX5" fmla="*/ 314325 w 331000"/>
              <a:gd name="connsiteY5" fmla="*/ 115169 h 282662"/>
              <a:gd name="connsiteX6" fmla="*/ 285750 w 331000"/>
              <a:gd name="connsiteY6" fmla="*/ 116360 h 282662"/>
              <a:gd name="connsiteX7" fmla="*/ 307522 w 331000"/>
              <a:gd name="connsiteY7" fmla="*/ 124694 h 282662"/>
              <a:gd name="connsiteX8" fmla="*/ 314325 w 331000"/>
              <a:gd name="connsiteY8" fmla="*/ 115169 h 282662"/>
              <a:gd name="connsiteX9" fmla="*/ 164953 w 331000"/>
              <a:gd name="connsiteY9" fmla="*/ 4044 h 282662"/>
              <a:gd name="connsiteX10" fmla="*/ 164953 w 331000"/>
              <a:gd name="connsiteY10" fmla="*/ 5338 h 282662"/>
              <a:gd name="connsiteX11" fmla="*/ 12514 w 331000"/>
              <a:gd name="connsiteY11" fmla="*/ 94629 h 282662"/>
              <a:gd name="connsiteX12" fmla="*/ 6055 w 331000"/>
              <a:gd name="connsiteY12" fmla="*/ 98511 h 282662"/>
              <a:gd name="connsiteX13" fmla="*/ 4763 w 331000"/>
              <a:gd name="connsiteY13" fmla="*/ 98511 h 282662"/>
              <a:gd name="connsiteX14" fmla="*/ 9930 w 331000"/>
              <a:gd name="connsiteY14" fmla="*/ 106276 h 282662"/>
              <a:gd name="connsiteX15" fmla="*/ 15098 w 331000"/>
              <a:gd name="connsiteY15" fmla="*/ 112746 h 282662"/>
              <a:gd name="connsiteX16" fmla="*/ 26724 w 331000"/>
              <a:gd name="connsiteY16" fmla="*/ 129569 h 282662"/>
              <a:gd name="connsiteX17" fmla="*/ 34475 w 331000"/>
              <a:gd name="connsiteY17" fmla="*/ 121805 h 282662"/>
              <a:gd name="connsiteX18" fmla="*/ 46102 w 331000"/>
              <a:gd name="connsiteY18" fmla="*/ 115334 h 282662"/>
              <a:gd name="connsiteX19" fmla="*/ 48686 w 331000"/>
              <a:gd name="connsiteY19" fmla="*/ 117923 h 282662"/>
              <a:gd name="connsiteX20" fmla="*/ 48686 w 331000"/>
              <a:gd name="connsiteY20" fmla="*/ 119217 h 282662"/>
              <a:gd name="connsiteX21" fmla="*/ 55145 w 331000"/>
              <a:gd name="connsiteY21" fmla="*/ 275800 h 282662"/>
              <a:gd name="connsiteX22" fmla="*/ 57729 w 331000"/>
              <a:gd name="connsiteY22" fmla="*/ 275800 h 282662"/>
              <a:gd name="connsiteX23" fmla="*/ 70647 w 331000"/>
              <a:gd name="connsiteY23" fmla="*/ 275800 h 282662"/>
              <a:gd name="connsiteX24" fmla="*/ 90025 w 331000"/>
              <a:gd name="connsiteY24" fmla="*/ 275800 h 282662"/>
              <a:gd name="connsiteX25" fmla="*/ 131364 w 331000"/>
              <a:gd name="connsiteY25" fmla="*/ 275800 h 282662"/>
              <a:gd name="connsiteX26" fmla="*/ 132656 w 331000"/>
              <a:gd name="connsiteY26" fmla="*/ 277094 h 282662"/>
              <a:gd name="connsiteX27" fmla="*/ 130073 w 331000"/>
              <a:gd name="connsiteY27" fmla="*/ 242154 h 282662"/>
              <a:gd name="connsiteX28" fmla="*/ 128781 w 331000"/>
              <a:gd name="connsiteY28" fmla="*/ 202038 h 282662"/>
              <a:gd name="connsiteX29" fmla="*/ 128781 w 331000"/>
              <a:gd name="connsiteY29" fmla="*/ 200744 h 282662"/>
              <a:gd name="connsiteX30" fmla="*/ 130073 w 331000"/>
              <a:gd name="connsiteY30" fmla="*/ 198155 h 282662"/>
              <a:gd name="connsiteX31" fmla="*/ 195957 w 331000"/>
              <a:gd name="connsiteY31" fmla="*/ 198155 h 282662"/>
              <a:gd name="connsiteX32" fmla="*/ 197249 w 331000"/>
              <a:gd name="connsiteY32" fmla="*/ 199450 h 282662"/>
              <a:gd name="connsiteX33" fmla="*/ 199833 w 331000"/>
              <a:gd name="connsiteY33" fmla="*/ 200744 h 282662"/>
              <a:gd name="connsiteX34" fmla="*/ 202416 w 331000"/>
              <a:gd name="connsiteY34" fmla="*/ 277094 h 282662"/>
              <a:gd name="connsiteX35" fmla="*/ 241173 w 331000"/>
              <a:gd name="connsiteY35" fmla="*/ 275800 h 282662"/>
              <a:gd name="connsiteX36" fmla="*/ 278636 w 331000"/>
              <a:gd name="connsiteY36" fmla="*/ 275800 h 282662"/>
              <a:gd name="connsiteX37" fmla="*/ 279928 w 331000"/>
              <a:gd name="connsiteY37" fmla="*/ 274506 h 282662"/>
              <a:gd name="connsiteX38" fmla="*/ 282512 w 331000"/>
              <a:gd name="connsiteY38" fmla="*/ 274506 h 282662"/>
              <a:gd name="connsiteX39" fmla="*/ 281220 w 331000"/>
              <a:gd name="connsiteY39" fmla="*/ 261565 h 282662"/>
              <a:gd name="connsiteX40" fmla="*/ 279928 w 331000"/>
              <a:gd name="connsiteY40" fmla="*/ 261565 h 282662"/>
              <a:gd name="connsiteX41" fmla="*/ 278636 w 331000"/>
              <a:gd name="connsiteY41" fmla="*/ 262859 h 282662"/>
              <a:gd name="connsiteX42" fmla="*/ 228254 w 331000"/>
              <a:gd name="connsiteY42" fmla="*/ 262859 h 282662"/>
              <a:gd name="connsiteX43" fmla="*/ 228254 w 331000"/>
              <a:gd name="connsiteY43" fmla="*/ 261565 h 282662"/>
              <a:gd name="connsiteX44" fmla="*/ 272177 w 331000"/>
              <a:gd name="connsiteY44" fmla="*/ 260271 h 282662"/>
              <a:gd name="connsiteX45" fmla="*/ 281220 w 331000"/>
              <a:gd name="connsiteY45" fmla="*/ 258977 h 282662"/>
              <a:gd name="connsiteX46" fmla="*/ 279928 w 331000"/>
              <a:gd name="connsiteY46" fmla="*/ 248624 h 282662"/>
              <a:gd name="connsiteX47" fmla="*/ 228254 w 331000"/>
              <a:gd name="connsiteY47" fmla="*/ 248624 h 282662"/>
              <a:gd name="connsiteX48" fmla="*/ 228254 w 331000"/>
              <a:gd name="connsiteY48" fmla="*/ 246036 h 282662"/>
              <a:gd name="connsiteX49" fmla="*/ 279928 w 331000"/>
              <a:gd name="connsiteY49" fmla="*/ 244742 h 282662"/>
              <a:gd name="connsiteX50" fmla="*/ 279928 w 331000"/>
              <a:gd name="connsiteY50" fmla="*/ 233095 h 282662"/>
              <a:gd name="connsiteX51" fmla="*/ 233421 w 331000"/>
              <a:gd name="connsiteY51" fmla="*/ 234390 h 282662"/>
              <a:gd name="connsiteX52" fmla="*/ 233421 w 331000"/>
              <a:gd name="connsiteY52" fmla="*/ 233095 h 282662"/>
              <a:gd name="connsiteX53" fmla="*/ 279928 w 331000"/>
              <a:gd name="connsiteY53" fmla="*/ 229213 h 282662"/>
              <a:gd name="connsiteX54" fmla="*/ 278636 w 331000"/>
              <a:gd name="connsiteY54" fmla="*/ 218861 h 282662"/>
              <a:gd name="connsiteX55" fmla="*/ 236005 w 331000"/>
              <a:gd name="connsiteY55" fmla="*/ 220155 h 282662"/>
              <a:gd name="connsiteX56" fmla="*/ 236005 w 331000"/>
              <a:gd name="connsiteY56" fmla="*/ 217567 h 282662"/>
              <a:gd name="connsiteX57" fmla="*/ 278636 w 331000"/>
              <a:gd name="connsiteY57" fmla="*/ 216273 h 282662"/>
              <a:gd name="connsiteX58" fmla="*/ 278636 w 331000"/>
              <a:gd name="connsiteY58" fmla="*/ 203332 h 282662"/>
              <a:gd name="connsiteX59" fmla="*/ 234713 w 331000"/>
              <a:gd name="connsiteY59" fmla="*/ 204626 h 282662"/>
              <a:gd name="connsiteX60" fmla="*/ 234713 w 331000"/>
              <a:gd name="connsiteY60" fmla="*/ 203332 h 282662"/>
              <a:gd name="connsiteX61" fmla="*/ 278636 w 331000"/>
              <a:gd name="connsiteY61" fmla="*/ 200744 h 282662"/>
              <a:gd name="connsiteX62" fmla="*/ 278636 w 331000"/>
              <a:gd name="connsiteY62" fmla="*/ 187803 h 282662"/>
              <a:gd name="connsiteX63" fmla="*/ 232130 w 331000"/>
              <a:gd name="connsiteY63" fmla="*/ 186509 h 282662"/>
              <a:gd name="connsiteX64" fmla="*/ 232130 w 331000"/>
              <a:gd name="connsiteY64" fmla="*/ 183921 h 282662"/>
              <a:gd name="connsiteX65" fmla="*/ 278636 w 331000"/>
              <a:gd name="connsiteY65" fmla="*/ 183921 h 282662"/>
              <a:gd name="connsiteX66" fmla="*/ 277344 w 331000"/>
              <a:gd name="connsiteY66" fmla="*/ 172274 h 282662"/>
              <a:gd name="connsiteX67" fmla="*/ 233421 w 331000"/>
              <a:gd name="connsiteY67" fmla="*/ 173568 h 282662"/>
              <a:gd name="connsiteX68" fmla="*/ 233421 w 331000"/>
              <a:gd name="connsiteY68" fmla="*/ 170980 h 282662"/>
              <a:gd name="connsiteX69" fmla="*/ 277344 w 331000"/>
              <a:gd name="connsiteY69" fmla="*/ 168392 h 282662"/>
              <a:gd name="connsiteX70" fmla="*/ 277344 w 331000"/>
              <a:gd name="connsiteY70" fmla="*/ 155451 h 282662"/>
              <a:gd name="connsiteX71" fmla="*/ 234713 w 331000"/>
              <a:gd name="connsiteY71" fmla="*/ 155451 h 282662"/>
              <a:gd name="connsiteX72" fmla="*/ 234713 w 331000"/>
              <a:gd name="connsiteY72" fmla="*/ 152863 h 282662"/>
              <a:gd name="connsiteX73" fmla="*/ 277344 w 331000"/>
              <a:gd name="connsiteY73" fmla="*/ 151569 h 282662"/>
              <a:gd name="connsiteX74" fmla="*/ 277344 w 331000"/>
              <a:gd name="connsiteY74" fmla="*/ 128275 h 282662"/>
              <a:gd name="connsiteX75" fmla="*/ 232130 w 331000"/>
              <a:gd name="connsiteY75" fmla="*/ 125687 h 282662"/>
              <a:gd name="connsiteX76" fmla="*/ 232130 w 331000"/>
              <a:gd name="connsiteY76" fmla="*/ 124393 h 282662"/>
              <a:gd name="connsiteX77" fmla="*/ 277344 w 331000"/>
              <a:gd name="connsiteY77" fmla="*/ 124393 h 282662"/>
              <a:gd name="connsiteX78" fmla="*/ 276053 w 331000"/>
              <a:gd name="connsiteY78" fmla="*/ 117923 h 282662"/>
              <a:gd name="connsiteX79" fmla="*/ 277344 w 331000"/>
              <a:gd name="connsiteY79" fmla="*/ 115334 h 282662"/>
              <a:gd name="connsiteX80" fmla="*/ 233421 w 331000"/>
              <a:gd name="connsiteY80" fmla="*/ 114040 h 282662"/>
              <a:gd name="connsiteX81" fmla="*/ 233421 w 331000"/>
              <a:gd name="connsiteY81" fmla="*/ 111452 h 282662"/>
              <a:gd name="connsiteX82" fmla="*/ 313516 w 331000"/>
              <a:gd name="connsiteY82" fmla="*/ 112746 h 282662"/>
              <a:gd name="connsiteX83" fmla="*/ 314808 w 331000"/>
              <a:gd name="connsiteY83" fmla="*/ 114040 h 282662"/>
              <a:gd name="connsiteX84" fmla="*/ 322559 w 331000"/>
              <a:gd name="connsiteY84" fmla="*/ 98511 h 282662"/>
              <a:gd name="connsiteX85" fmla="*/ 230838 w 331000"/>
              <a:gd name="connsiteY85" fmla="*/ 95923 h 282662"/>
              <a:gd name="connsiteX86" fmla="*/ 230838 w 331000"/>
              <a:gd name="connsiteY86" fmla="*/ 93335 h 282662"/>
              <a:gd name="connsiteX87" fmla="*/ 323851 w 331000"/>
              <a:gd name="connsiteY87" fmla="*/ 94629 h 282662"/>
              <a:gd name="connsiteX88" fmla="*/ 323851 w 331000"/>
              <a:gd name="connsiteY88" fmla="*/ 92041 h 282662"/>
              <a:gd name="connsiteX89" fmla="*/ 316100 w 331000"/>
              <a:gd name="connsiteY89" fmla="*/ 90747 h 282662"/>
              <a:gd name="connsiteX90" fmla="*/ 307057 w 331000"/>
              <a:gd name="connsiteY90" fmla="*/ 85571 h 282662"/>
              <a:gd name="connsiteX91" fmla="*/ 298014 w 331000"/>
              <a:gd name="connsiteY91" fmla="*/ 81688 h 282662"/>
              <a:gd name="connsiteX92" fmla="*/ 296722 w 331000"/>
              <a:gd name="connsiteY92" fmla="*/ 81688 h 282662"/>
              <a:gd name="connsiteX93" fmla="*/ 232130 w 331000"/>
              <a:gd name="connsiteY93" fmla="*/ 81688 h 282662"/>
              <a:gd name="connsiteX94" fmla="*/ 232130 w 331000"/>
              <a:gd name="connsiteY94" fmla="*/ 79100 h 282662"/>
              <a:gd name="connsiteX95" fmla="*/ 290263 w 331000"/>
              <a:gd name="connsiteY95" fmla="*/ 77806 h 282662"/>
              <a:gd name="connsiteX96" fmla="*/ 268302 w 331000"/>
              <a:gd name="connsiteY96" fmla="*/ 64865 h 282662"/>
              <a:gd name="connsiteX97" fmla="*/ 221794 w 331000"/>
              <a:gd name="connsiteY97" fmla="*/ 63571 h 282662"/>
              <a:gd name="connsiteX98" fmla="*/ 221794 w 331000"/>
              <a:gd name="connsiteY98" fmla="*/ 60983 h 282662"/>
              <a:gd name="connsiteX99" fmla="*/ 263134 w 331000"/>
              <a:gd name="connsiteY99" fmla="*/ 62277 h 282662"/>
              <a:gd name="connsiteX100" fmla="*/ 263134 w 331000"/>
              <a:gd name="connsiteY100" fmla="*/ 59689 h 282662"/>
              <a:gd name="connsiteX101" fmla="*/ 263134 w 331000"/>
              <a:gd name="connsiteY101" fmla="*/ 49337 h 282662"/>
              <a:gd name="connsiteX102" fmla="*/ 229545 w 331000"/>
              <a:gd name="connsiteY102" fmla="*/ 49337 h 282662"/>
              <a:gd name="connsiteX103" fmla="*/ 229545 w 331000"/>
              <a:gd name="connsiteY103" fmla="*/ 46748 h 282662"/>
              <a:gd name="connsiteX104" fmla="*/ 263134 w 331000"/>
              <a:gd name="connsiteY104" fmla="*/ 46748 h 282662"/>
              <a:gd name="connsiteX105" fmla="*/ 264426 w 331000"/>
              <a:gd name="connsiteY105" fmla="*/ 35102 h 282662"/>
              <a:gd name="connsiteX106" fmla="*/ 242464 w 331000"/>
              <a:gd name="connsiteY106" fmla="*/ 33808 h 282662"/>
              <a:gd name="connsiteX107" fmla="*/ 242464 w 331000"/>
              <a:gd name="connsiteY107" fmla="*/ 31220 h 282662"/>
              <a:gd name="connsiteX108" fmla="*/ 264426 w 331000"/>
              <a:gd name="connsiteY108" fmla="*/ 31220 h 282662"/>
              <a:gd name="connsiteX109" fmla="*/ 264426 w 331000"/>
              <a:gd name="connsiteY109" fmla="*/ 24749 h 282662"/>
              <a:gd name="connsiteX110" fmla="*/ 255383 w 331000"/>
              <a:gd name="connsiteY110" fmla="*/ 23455 h 282662"/>
              <a:gd name="connsiteX111" fmla="*/ 246340 w 331000"/>
              <a:gd name="connsiteY111" fmla="*/ 23455 h 282662"/>
              <a:gd name="connsiteX112" fmla="*/ 228254 w 331000"/>
              <a:gd name="connsiteY112" fmla="*/ 22161 h 282662"/>
              <a:gd name="connsiteX113" fmla="*/ 226962 w 331000"/>
              <a:gd name="connsiteY113" fmla="*/ 37690 h 282662"/>
              <a:gd name="connsiteX114" fmla="*/ 226962 w 331000"/>
              <a:gd name="connsiteY114" fmla="*/ 38984 h 282662"/>
              <a:gd name="connsiteX115" fmla="*/ 224378 w 331000"/>
              <a:gd name="connsiteY115" fmla="*/ 40278 h 282662"/>
              <a:gd name="connsiteX116" fmla="*/ 223086 w 331000"/>
              <a:gd name="connsiteY116" fmla="*/ 40278 h 282662"/>
              <a:gd name="connsiteX117" fmla="*/ 189498 w 331000"/>
              <a:gd name="connsiteY117" fmla="*/ 20867 h 282662"/>
              <a:gd name="connsiteX118" fmla="*/ 164953 w 331000"/>
              <a:gd name="connsiteY118" fmla="*/ 4044 h 282662"/>
              <a:gd name="connsiteX119" fmla="*/ 162006 w 331000"/>
              <a:gd name="connsiteY119" fmla="*/ 574 h 282662"/>
              <a:gd name="connsiteX120" fmla="*/ 165894 w 331000"/>
              <a:gd name="connsiteY120" fmla="*/ 574 h 282662"/>
              <a:gd name="connsiteX121" fmla="*/ 194407 w 331000"/>
              <a:gd name="connsiteY121" fmla="*/ 17365 h 282662"/>
              <a:gd name="connsiteX122" fmla="*/ 222920 w 331000"/>
              <a:gd name="connsiteY122" fmla="*/ 34156 h 282662"/>
              <a:gd name="connsiteX123" fmla="*/ 221624 w 331000"/>
              <a:gd name="connsiteY123" fmla="*/ 22532 h 282662"/>
              <a:gd name="connsiteX124" fmla="*/ 224216 w 331000"/>
              <a:gd name="connsiteY124" fmla="*/ 19948 h 282662"/>
              <a:gd name="connsiteX125" fmla="*/ 225512 w 331000"/>
              <a:gd name="connsiteY125" fmla="*/ 18657 h 282662"/>
              <a:gd name="connsiteX126" fmla="*/ 255321 w 331000"/>
              <a:gd name="connsiteY126" fmla="*/ 18657 h 282662"/>
              <a:gd name="connsiteX127" fmla="*/ 266986 w 331000"/>
              <a:gd name="connsiteY127" fmla="*/ 19948 h 282662"/>
              <a:gd name="connsiteX128" fmla="*/ 269578 w 331000"/>
              <a:gd name="connsiteY128" fmla="*/ 21240 h 282662"/>
              <a:gd name="connsiteX129" fmla="*/ 269578 w 331000"/>
              <a:gd name="connsiteY129" fmla="*/ 25115 h 282662"/>
              <a:gd name="connsiteX130" fmla="*/ 269578 w 331000"/>
              <a:gd name="connsiteY130" fmla="*/ 32865 h 282662"/>
              <a:gd name="connsiteX131" fmla="*/ 269578 w 331000"/>
              <a:gd name="connsiteY131" fmla="*/ 34156 h 282662"/>
              <a:gd name="connsiteX132" fmla="*/ 268282 w 331000"/>
              <a:gd name="connsiteY132" fmla="*/ 61281 h 282662"/>
              <a:gd name="connsiteX133" fmla="*/ 303275 w 331000"/>
              <a:gd name="connsiteY133" fmla="*/ 78073 h 282662"/>
              <a:gd name="connsiteX134" fmla="*/ 327900 w 331000"/>
              <a:gd name="connsiteY134" fmla="*/ 90989 h 282662"/>
              <a:gd name="connsiteX135" fmla="*/ 330492 w 331000"/>
              <a:gd name="connsiteY135" fmla="*/ 96156 h 282662"/>
              <a:gd name="connsiteX136" fmla="*/ 311051 w 331000"/>
              <a:gd name="connsiteY136" fmla="*/ 128447 h 282662"/>
              <a:gd name="connsiteX137" fmla="*/ 309755 w 331000"/>
              <a:gd name="connsiteY137" fmla="*/ 129739 h 282662"/>
              <a:gd name="connsiteX138" fmla="*/ 305867 w 331000"/>
              <a:gd name="connsiteY138" fmla="*/ 131030 h 282662"/>
              <a:gd name="connsiteX139" fmla="*/ 282538 w 331000"/>
              <a:gd name="connsiteY139" fmla="*/ 119405 h 282662"/>
              <a:gd name="connsiteX140" fmla="*/ 287723 w 331000"/>
              <a:gd name="connsiteY140" fmla="*/ 275695 h 282662"/>
              <a:gd name="connsiteX141" fmla="*/ 286427 w 331000"/>
              <a:gd name="connsiteY141" fmla="*/ 278278 h 282662"/>
              <a:gd name="connsiteX142" fmla="*/ 282538 w 331000"/>
              <a:gd name="connsiteY142" fmla="*/ 280862 h 282662"/>
              <a:gd name="connsiteX143" fmla="*/ 198295 w 331000"/>
              <a:gd name="connsiteY143" fmla="*/ 282153 h 282662"/>
              <a:gd name="connsiteX144" fmla="*/ 196999 w 331000"/>
              <a:gd name="connsiteY144" fmla="*/ 279570 h 282662"/>
              <a:gd name="connsiteX145" fmla="*/ 195703 w 331000"/>
              <a:gd name="connsiteY145" fmla="*/ 278278 h 282662"/>
              <a:gd name="connsiteX146" fmla="*/ 195703 w 331000"/>
              <a:gd name="connsiteY146" fmla="*/ 203363 h 282662"/>
              <a:gd name="connsiteX147" fmla="*/ 133493 w 331000"/>
              <a:gd name="connsiteY147" fmla="*/ 202071 h 282662"/>
              <a:gd name="connsiteX148" fmla="*/ 134789 w 331000"/>
              <a:gd name="connsiteY148" fmla="*/ 239529 h 282662"/>
              <a:gd name="connsiteX149" fmla="*/ 134789 w 331000"/>
              <a:gd name="connsiteY149" fmla="*/ 276987 h 282662"/>
              <a:gd name="connsiteX150" fmla="*/ 133493 w 331000"/>
              <a:gd name="connsiteY150" fmla="*/ 276987 h 282662"/>
              <a:gd name="connsiteX151" fmla="*/ 130900 w 331000"/>
              <a:gd name="connsiteY151" fmla="*/ 280862 h 282662"/>
              <a:gd name="connsiteX152" fmla="*/ 51842 w 331000"/>
              <a:gd name="connsiteY152" fmla="*/ 279570 h 282662"/>
              <a:gd name="connsiteX153" fmla="*/ 47953 w 331000"/>
              <a:gd name="connsiteY153" fmla="*/ 278278 h 282662"/>
              <a:gd name="connsiteX154" fmla="*/ 44065 w 331000"/>
              <a:gd name="connsiteY154" fmla="*/ 121989 h 282662"/>
              <a:gd name="connsiteX155" fmla="*/ 37585 w 331000"/>
              <a:gd name="connsiteY155" fmla="*/ 125864 h 282662"/>
              <a:gd name="connsiteX156" fmla="*/ 27217 w 331000"/>
              <a:gd name="connsiteY156" fmla="*/ 133614 h 282662"/>
              <a:gd name="connsiteX157" fmla="*/ 24625 w 331000"/>
              <a:gd name="connsiteY157" fmla="*/ 133614 h 282662"/>
              <a:gd name="connsiteX158" fmla="*/ 22033 w 331000"/>
              <a:gd name="connsiteY158" fmla="*/ 132322 h 282662"/>
              <a:gd name="connsiteX159" fmla="*/ 9072 w 331000"/>
              <a:gd name="connsiteY159" fmla="*/ 114239 h 282662"/>
              <a:gd name="connsiteX160" fmla="*/ 0 w 331000"/>
              <a:gd name="connsiteY160" fmla="*/ 97447 h 282662"/>
              <a:gd name="connsiteX161" fmla="*/ 2592 w 331000"/>
              <a:gd name="connsiteY161" fmla="*/ 94864 h 282662"/>
              <a:gd name="connsiteX162" fmla="*/ 2592 w 331000"/>
              <a:gd name="connsiteY162" fmla="*/ 93572 h 282662"/>
              <a:gd name="connsiteX163" fmla="*/ 11664 w 331000"/>
              <a:gd name="connsiteY163" fmla="*/ 89697 h 282662"/>
              <a:gd name="connsiteX164" fmla="*/ 162006 w 331000"/>
              <a:gd name="connsiteY164" fmla="*/ 574 h 282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</a:cxnLst>
            <a:rect l="l" t="t" r="r" b="b"/>
            <a:pathLst>
              <a:path w="331000" h="282662">
                <a:moveTo>
                  <a:pt x="231504" y="138982"/>
                </a:moveTo>
                <a:cubicBezTo>
                  <a:pt x="245973" y="140252"/>
                  <a:pt x="260442" y="138982"/>
                  <a:pt x="274911" y="138982"/>
                </a:cubicBezTo>
                <a:cubicBezTo>
                  <a:pt x="276226" y="138982"/>
                  <a:pt x="276226" y="141522"/>
                  <a:pt x="274911" y="141522"/>
                </a:cubicBezTo>
                <a:cubicBezTo>
                  <a:pt x="261757" y="145332"/>
                  <a:pt x="244657" y="144062"/>
                  <a:pt x="231504" y="141522"/>
                </a:cubicBezTo>
                <a:cubicBezTo>
                  <a:pt x="230188" y="141522"/>
                  <a:pt x="230188" y="138982"/>
                  <a:pt x="231504" y="138982"/>
                </a:cubicBezTo>
                <a:close/>
                <a:moveTo>
                  <a:pt x="314325" y="115169"/>
                </a:moveTo>
                <a:cubicBezTo>
                  <a:pt x="304800" y="116360"/>
                  <a:pt x="295275" y="116360"/>
                  <a:pt x="285750" y="116360"/>
                </a:cubicBezTo>
                <a:cubicBezTo>
                  <a:pt x="293915" y="118741"/>
                  <a:pt x="300718" y="121122"/>
                  <a:pt x="307522" y="124694"/>
                </a:cubicBezTo>
                <a:cubicBezTo>
                  <a:pt x="310243" y="121122"/>
                  <a:pt x="311604" y="118741"/>
                  <a:pt x="314325" y="115169"/>
                </a:cubicBezTo>
                <a:close/>
                <a:moveTo>
                  <a:pt x="164953" y="4044"/>
                </a:moveTo>
                <a:cubicBezTo>
                  <a:pt x="164953" y="4044"/>
                  <a:pt x="164953" y="5338"/>
                  <a:pt x="164953" y="5338"/>
                </a:cubicBezTo>
                <a:cubicBezTo>
                  <a:pt x="115862" y="36396"/>
                  <a:pt x="65480" y="71336"/>
                  <a:pt x="12514" y="94629"/>
                </a:cubicBezTo>
                <a:cubicBezTo>
                  <a:pt x="9930" y="95923"/>
                  <a:pt x="8638" y="97217"/>
                  <a:pt x="6055" y="98511"/>
                </a:cubicBezTo>
                <a:cubicBezTo>
                  <a:pt x="6055" y="98511"/>
                  <a:pt x="4763" y="98511"/>
                  <a:pt x="4763" y="98511"/>
                </a:cubicBezTo>
                <a:cubicBezTo>
                  <a:pt x="6055" y="101100"/>
                  <a:pt x="8638" y="103688"/>
                  <a:pt x="9930" y="106276"/>
                </a:cubicBezTo>
                <a:cubicBezTo>
                  <a:pt x="12514" y="108864"/>
                  <a:pt x="13806" y="110158"/>
                  <a:pt x="15098" y="112746"/>
                </a:cubicBezTo>
                <a:cubicBezTo>
                  <a:pt x="18973" y="117923"/>
                  <a:pt x="24141" y="124393"/>
                  <a:pt x="26724" y="129569"/>
                </a:cubicBezTo>
                <a:cubicBezTo>
                  <a:pt x="29308" y="126981"/>
                  <a:pt x="31892" y="124393"/>
                  <a:pt x="34475" y="121805"/>
                </a:cubicBezTo>
                <a:cubicBezTo>
                  <a:pt x="38351" y="119217"/>
                  <a:pt x="42227" y="116629"/>
                  <a:pt x="46102" y="115334"/>
                </a:cubicBezTo>
                <a:cubicBezTo>
                  <a:pt x="47394" y="115334"/>
                  <a:pt x="48686" y="116629"/>
                  <a:pt x="48686" y="117923"/>
                </a:cubicBezTo>
                <a:cubicBezTo>
                  <a:pt x="48686" y="117923"/>
                  <a:pt x="48686" y="117923"/>
                  <a:pt x="48686" y="119217"/>
                </a:cubicBezTo>
                <a:cubicBezTo>
                  <a:pt x="53853" y="170980"/>
                  <a:pt x="53853" y="224037"/>
                  <a:pt x="55145" y="275800"/>
                </a:cubicBezTo>
                <a:cubicBezTo>
                  <a:pt x="55145" y="275800"/>
                  <a:pt x="56437" y="275800"/>
                  <a:pt x="57729" y="275800"/>
                </a:cubicBezTo>
                <a:cubicBezTo>
                  <a:pt x="61604" y="275800"/>
                  <a:pt x="66772" y="275800"/>
                  <a:pt x="70647" y="275800"/>
                </a:cubicBezTo>
                <a:cubicBezTo>
                  <a:pt x="77107" y="275800"/>
                  <a:pt x="83566" y="275800"/>
                  <a:pt x="90025" y="275800"/>
                </a:cubicBezTo>
                <a:cubicBezTo>
                  <a:pt x="102944" y="275800"/>
                  <a:pt x="117154" y="275800"/>
                  <a:pt x="131364" y="275800"/>
                </a:cubicBezTo>
                <a:cubicBezTo>
                  <a:pt x="131364" y="275800"/>
                  <a:pt x="132656" y="275800"/>
                  <a:pt x="132656" y="277094"/>
                </a:cubicBezTo>
                <a:cubicBezTo>
                  <a:pt x="130073" y="265447"/>
                  <a:pt x="130073" y="253801"/>
                  <a:pt x="130073" y="242154"/>
                </a:cubicBezTo>
                <a:cubicBezTo>
                  <a:pt x="128781" y="229213"/>
                  <a:pt x="127489" y="214978"/>
                  <a:pt x="128781" y="202038"/>
                </a:cubicBezTo>
                <a:cubicBezTo>
                  <a:pt x="128781" y="200744"/>
                  <a:pt x="128781" y="200744"/>
                  <a:pt x="128781" y="200744"/>
                </a:cubicBezTo>
                <a:cubicBezTo>
                  <a:pt x="128781" y="199450"/>
                  <a:pt x="128781" y="198155"/>
                  <a:pt x="130073" y="198155"/>
                </a:cubicBezTo>
                <a:cubicBezTo>
                  <a:pt x="152034" y="196861"/>
                  <a:pt x="173996" y="198155"/>
                  <a:pt x="195957" y="198155"/>
                </a:cubicBezTo>
                <a:cubicBezTo>
                  <a:pt x="195957" y="198155"/>
                  <a:pt x="197249" y="198155"/>
                  <a:pt x="197249" y="199450"/>
                </a:cubicBezTo>
                <a:cubicBezTo>
                  <a:pt x="198541" y="199450"/>
                  <a:pt x="198541" y="199450"/>
                  <a:pt x="199833" y="200744"/>
                </a:cubicBezTo>
                <a:cubicBezTo>
                  <a:pt x="202416" y="226625"/>
                  <a:pt x="201125" y="252507"/>
                  <a:pt x="202416" y="277094"/>
                </a:cubicBezTo>
                <a:cubicBezTo>
                  <a:pt x="205000" y="274506"/>
                  <a:pt x="237297" y="275800"/>
                  <a:pt x="241173" y="275800"/>
                </a:cubicBezTo>
                <a:cubicBezTo>
                  <a:pt x="241173" y="275800"/>
                  <a:pt x="241173" y="275800"/>
                  <a:pt x="278636" y="275800"/>
                </a:cubicBezTo>
                <a:cubicBezTo>
                  <a:pt x="278636" y="274506"/>
                  <a:pt x="278636" y="274506"/>
                  <a:pt x="279928" y="274506"/>
                </a:cubicBezTo>
                <a:cubicBezTo>
                  <a:pt x="279928" y="274506"/>
                  <a:pt x="279928" y="274506"/>
                  <a:pt x="282512" y="274506"/>
                </a:cubicBezTo>
                <a:cubicBezTo>
                  <a:pt x="282512" y="270624"/>
                  <a:pt x="281220" y="265447"/>
                  <a:pt x="281220" y="261565"/>
                </a:cubicBezTo>
                <a:cubicBezTo>
                  <a:pt x="281220" y="261565"/>
                  <a:pt x="279928" y="261565"/>
                  <a:pt x="279928" y="261565"/>
                </a:cubicBezTo>
                <a:cubicBezTo>
                  <a:pt x="279928" y="261565"/>
                  <a:pt x="278636" y="262859"/>
                  <a:pt x="278636" y="262859"/>
                </a:cubicBezTo>
                <a:cubicBezTo>
                  <a:pt x="261842" y="265447"/>
                  <a:pt x="245048" y="262859"/>
                  <a:pt x="228254" y="262859"/>
                </a:cubicBezTo>
                <a:cubicBezTo>
                  <a:pt x="226962" y="262859"/>
                  <a:pt x="226962" y="261565"/>
                  <a:pt x="228254" y="261565"/>
                </a:cubicBezTo>
                <a:cubicBezTo>
                  <a:pt x="242464" y="260271"/>
                  <a:pt x="257967" y="258977"/>
                  <a:pt x="272177" y="260271"/>
                </a:cubicBezTo>
                <a:cubicBezTo>
                  <a:pt x="274761" y="258977"/>
                  <a:pt x="278636" y="258977"/>
                  <a:pt x="281220" y="258977"/>
                </a:cubicBezTo>
                <a:cubicBezTo>
                  <a:pt x="281220" y="255095"/>
                  <a:pt x="281220" y="252507"/>
                  <a:pt x="279928" y="248624"/>
                </a:cubicBezTo>
                <a:cubicBezTo>
                  <a:pt x="263134" y="248624"/>
                  <a:pt x="245048" y="248624"/>
                  <a:pt x="228254" y="248624"/>
                </a:cubicBezTo>
                <a:cubicBezTo>
                  <a:pt x="226962" y="248624"/>
                  <a:pt x="226962" y="246036"/>
                  <a:pt x="228254" y="246036"/>
                </a:cubicBezTo>
                <a:cubicBezTo>
                  <a:pt x="245048" y="246036"/>
                  <a:pt x="263134" y="244742"/>
                  <a:pt x="279928" y="244742"/>
                </a:cubicBezTo>
                <a:cubicBezTo>
                  <a:pt x="279928" y="240860"/>
                  <a:pt x="279928" y="236978"/>
                  <a:pt x="279928" y="233095"/>
                </a:cubicBezTo>
                <a:cubicBezTo>
                  <a:pt x="264426" y="234390"/>
                  <a:pt x="248924" y="235684"/>
                  <a:pt x="233421" y="234390"/>
                </a:cubicBezTo>
                <a:cubicBezTo>
                  <a:pt x="232130" y="234390"/>
                  <a:pt x="232130" y="233095"/>
                  <a:pt x="233421" y="233095"/>
                </a:cubicBezTo>
                <a:cubicBezTo>
                  <a:pt x="248924" y="233095"/>
                  <a:pt x="264426" y="231801"/>
                  <a:pt x="279928" y="229213"/>
                </a:cubicBezTo>
                <a:cubicBezTo>
                  <a:pt x="279928" y="226625"/>
                  <a:pt x="279928" y="222743"/>
                  <a:pt x="278636" y="218861"/>
                </a:cubicBezTo>
                <a:cubicBezTo>
                  <a:pt x="265718" y="221449"/>
                  <a:pt x="250216" y="221449"/>
                  <a:pt x="236005" y="220155"/>
                </a:cubicBezTo>
                <a:cubicBezTo>
                  <a:pt x="234713" y="220155"/>
                  <a:pt x="234713" y="217567"/>
                  <a:pt x="236005" y="217567"/>
                </a:cubicBezTo>
                <a:cubicBezTo>
                  <a:pt x="250216" y="217567"/>
                  <a:pt x="264426" y="216273"/>
                  <a:pt x="278636" y="216273"/>
                </a:cubicBezTo>
                <a:cubicBezTo>
                  <a:pt x="278636" y="212390"/>
                  <a:pt x="278636" y="207214"/>
                  <a:pt x="278636" y="203332"/>
                </a:cubicBezTo>
                <a:cubicBezTo>
                  <a:pt x="264426" y="205920"/>
                  <a:pt x="248924" y="204626"/>
                  <a:pt x="234713" y="204626"/>
                </a:cubicBezTo>
                <a:cubicBezTo>
                  <a:pt x="233421" y="204626"/>
                  <a:pt x="233421" y="203332"/>
                  <a:pt x="234713" y="203332"/>
                </a:cubicBezTo>
                <a:cubicBezTo>
                  <a:pt x="248924" y="202038"/>
                  <a:pt x="264426" y="199450"/>
                  <a:pt x="278636" y="200744"/>
                </a:cubicBezTo>
                <a:cubicBezTo>
                  <a:pt x="278636" y="196861"/>
                  <a:pt x="278636" y="191685"/>
                  <a:pt x="278636" y="187803"/>
                </a:cubicBezTo>
                <a:cubicBezTo>
                  <a:pt x="263134" y="187803"/>
                  <a:pt x="247632" y="186509"/>
                  <a:pt x="232130" y="186509"/>
                </a:cubicBezTo>
                <a:cubicBezTo>
                  <a:pt x="230838" y="186509"/>
                  <a:pt x="230838" y="183921"/>
                  <a:pt x="232130" y="183921"/>
                </a:cubicBezTo>
                <a:cubicBezTo>
                  <a:pt x="247632" y="183921"/>
                  <a:pt x="263134" y="183921"/>
                  <a:pt x="278636" y="183921"/>
                </a:cubicBezTo>
                <a:cubicBezTo>
                  <a:pt x="278636" y="180038"/>
                  <a:pt x="277344" y="176156"/>
                  <a:pt x="277344" y="172274"/>
                </a:cubicBezTo>
                <a:cubicBezTo>
                  <a:pt x="263134" y="174862"/>
                  <a:pt x="247632" y="174862"/>
                  <a:pt x="233421" y="173568"/>
                </a:cubicBezTo>
                <a:cubicBezTo>
                  <a:pt x="232130" y="172274"/>
                  <a:pt x="232130" y="170980"/>
                  <a:pt x="233421" y="170980"/>
                </a:cubicBezTo>
                <a:cubicBezTo>
                  <a:pt x="248924" y="170980"/>
                  <a:pt x="263134" y="169686"/>
                  <a:pt x="277344" y="168392"/>
                </a:cubicBezTo>
                <a:lnTo>
                  <a:pt x="277344" y="155451"/>
                </a:lnTo>
                <a:cubicBezTo>
                  <a:pt x="263134" y="156745"/>
                  <a:pt x="248924" y="156745"/>
                  <a:pt x="234713" y="155451"/>
                </a:cubicBezTo>
                <a:cubicBezTo>
                  <a:pt x="233421" y="155451"/>
                  <a:pt x="233421" y="152863"/>
                  <a:pt x="234713" y="152863"/>
                </a:cubicBezTo>
                <a:cubicBezTo>
                  <a:pt x="248924" y="152863"/>
                  <a:pt x="263134" y="152863"/>
                  <a:pt x="277344" y="151569"/>
                </a:cubicBezTo>
                <a:cubicBezTo>
                  <a:pt x="277344" y="143804"/>
                  <a:pt x="277344" y="136040"/>
                  <a:pt x="277344" y="128275"/>
                </a:cubicBezTo>
                <a:cubicBezTo>
                  <a:pt x="261842" y="128275"/>
                  <a:pt x="247632" y="128275"/>
                  <a:pt x="232130" y="125687"/>
                </a:cubicBezTo>
                <a:cubicBezTo>
                  <a:pt x="230838" y="125687"/>
                  <a:pt x="230838" y="124393"/>
                  <a:pt x="232130" y="124393"/>
                </a:cubicBezTo>
                <a:cubicBezTo>
                  <a:pt x="247632" y="124393"/>
                  <a:pt x="261842" y="124393"/>
                  <a:pt x="277344" y="124393"/>
                </a:cubicBezTo>
                <a:cubicBezTo>
                  <a:pt x="277344" y="123099"/>
                  <a:pt x="277344" y="120511"/>
                  <a:pt x="276053" y="117923"/>
                </a:cubicBezTo>
                <a:cubicBezTo>
                  <a:pt x="276053" y="116629"/>
                  <a:pt x="277344" y="116629"/>
                  <a:pt x="277344" y="115334"/>
                </a:cubicBezTo>
                <a:cubicBezTo>
                  <a:pt x="263134" y="115334"/>
                  <a:pt x="247632" y="114040"/>
                  <a:pt x="233421" y="114040"/>
                </a:cubicBezTo>
                <a:cubicBezTo>
                  <a:pt x="232130" y="114040"/>
                  <a:pt x="232130" y="111452"/>
                  <a:pt x="233421" y="111452"/>
                </a:cubicBezTo>
                <a:cubicBezTo>
                  <a:pt x="260550" y="111452"/>
                  <a:pt x="286387" y="110158"/>
                  <a:pt x="313516" y="112746"/>
                </a:cubicBezTo>
                <a:cubicBezTo>
                  <a:pt x="313516" y="112746"/>
                  <a:pt x="314808" y="112746"/>
                  <a:pt x="314808" y="114040"/>
                </a:cubicBezTo>
                <a:cubicBezTo>
                  <a:pt x="317392" y="108864"/>
                  <a:pt x="319976" y="103688"/>
                  <a:pt x="322559" y="98511"/>
                </a:cubicBezTo>
                <a:cubicBezTo>
                  <a:pt x="292847" y="98511"/>
                  <a:pt x="261842" y="95923"/>
                  <a:pt x="230838" y="95923"/>
                </a:cubicBezTo>
                <a:cubicBezTo>
                  <a:pt x="229545" y="95923"/>
                  <a:pt x="229545" y="93335"/>
                  <a:pt x="230838" y="93335"/>
                </a:cubicBezTo>
                <a:cubicBezTo>
                  <a:pt x="261842" y="93335"/>
                  <a:pt x="292847" y="92041"/>
                  <a:pt x="323851" y="94629"/>
                </a:cubicBezTo>
                <a:cubicBezTo>
                  <a:pt x="322559" y="94629"/>
                  <a:pt x="322559" y="93335"/>
                  <a:pt x="323851" y="92041"/>
                </a:cubicBezTo>
                <a:cubicBezTo>
                  <a:pt x="321268" y="93335"/>
                  <a:pt x="317392" y="92041"/>
                  <a:pt x="316100" y="90747"/>
                </a:cubicBezTo>
                <a:cubicBezTo>
                  <a:pt x="312225" y="89453"/>
                  <a:pt x="309641" y="86865"/>
                  <a:pt x="307057" y="85571"/>
                </a:cubicBezTo>
                <a:cubicBezTo>
                  <a:pt x="303182" y="84277"/>
                  <a:pt x="300598" y="82983"/>
                  <a:pt x="298014" y="81688"/>
                </a:cubicBezTo>
                <a:cubicBezTo>
                  <a:pt x="298014" y="81688"/>
                  <a:pt x="296722" y="81688"/>
                  <a:pt x="296722" y="81688"/>
                </a:cubicBezTo>
                <a:cubicBezTo>
                  <a:pt x="274761" y="80394"/>
                  <a:pt x="254091" y="80394"/>
                  <a:pt x="232130" y="81688"/>
                </a:cubicBezTo>
                <a:cubicBezTo>
                  <a:pt x="230838" y="81688"/>
                  <a:pt x="230838" y="79100"/>
                  <a:pt x="232130" y="79100"/>
                </a:cubicBezTo>
                <a:cubicBezTo>
                  <a:pt x="251507" y="76512"/>
                  <a:pt x="270885" y="76512"/>
                  <a:pt x="290263" y="77806"/>
                </a:cubicBezTo>
                <a:cubicBezTo>
                  <a:pt x="283804" y="73924"/>
                  <a:pt x="276053" y="70042"/>
                  <a:pt x="268302" y="64865"/>
                </a:cubicBezTo>
                <a:cubicBezTo>
                  <a:pt x="254091" y="67454"/>
                  <a:pt x="237297" y="64865"/>
                  <a:pt x="221794" y="63571"/>
                </a:cubicBezTo>
                <a:cubicBezTo>
                  <a:pt x="220502" y="63571"/>
                  <a:pt x="220502" y="60983"/>
                  <a:pt x="221794" y="60983"/>
                </a:cubicBezTo>
                <a:cubicBezTo>
                  <a:pt x="236005" y="62277"/>
                  <a:pt x="250216" y="62277"/>
                  <a:pt x="263134" y="62277"/>
                </a:cubicBezTo>
                <a:cubicBezTo>
                  <a:pt x="263134" y="60983"/>
                  <a:pt x="263134" y="59689"/>
                  <a:pt x="263134" y="59689"/>
                </a:cubicBezTo>
                <a:cubicBezTo>
                  <a:pt x="263134" y="55807"/>
                  <a:pt x="263134" y="51925"/>
                  <a:pt x="263134" y="49337"/>
                </a:cubicBezTo>
                <a:cubicBezTo>
                  <a:pt x="252799" y="51925"/>
                  <a:pt x="239881" y="50631"/>
                  <a:pt x="229545" y="49337"/>
                </a:cubicBezTo>
                <a:cubicBezTo>
                  <a:pt x="228254" y="49337"/>
                  <a:pt x="228254" y="46748"/>
                  <a:pt x="229545" y="46748"/>
                </a:cubicBezTo>
                <a:cubicBezTo>
                  <a:pt x="241173" y="46748"/>
                  <a:pt x="251507" y="45454"/>
                  <a:pt x="263134" y="46748"/>
                </a:cubicBezTo>
                <a:cubicBezTo>
                  <a:pt x="263134" y="42866"/>
                  <a:pt x="264426" y="38984"/>
                  <a:pt x="264426" y="35102"/>
                </a:cubicBezTo>
                <a:cubicBezTo>
                  <a:pt x="256675" y="35102"/>
                  <a:pt x="248924" y="35102"/>
                  <a:pt x="242464" y="33808"/>
                </a:cubicBezTo>
                <a:cubicBezTo>
                  <a:pt x="239881" y="33808"/>
                  <a:pt x="239881" y="31220"/>
                  <a:pt x="242464" y="31220"/>
                </a:cubicBezTo>
                <a:cubicBezTo>
                  <a:pt x="248924" y="31220"/>
                  <a:pt x="256675" y="29925"/>
                  <a:pt x="264426" y="31220"/>
                </a:cubicBezTo>
                <a:cubicBezTo>
                  <a:pt x="264426" y="28631"/>
                  <a:pt x="264426" y="27337"/>
                  <a:pt x="264426" y="24749"/>
                </a:cubicBezTo>
                <a:cubicBezTo>
                  <a:pt x="261842" y="23455"/>
                  <a:pt x="256675" y="24749"/>
                  <a:pt x="255383" y="23455"/>
                </a:cubicBezTo>
                <a:cubicBezTo>
                  <a:pt x="252799" y="23455"/>
                  <a:pt x="248924" y="23455"/>
                  <a:pt x="246340" y="23455"/>
                </a:cubicBezTo>
                <a:cubicBezTo>
                  <a:pt x="239881" y="23455"/>
                  <a:pt x="233421" y="22161"/>
                  <a:pt x="228254" y="22161"/>
                </a:cubicBezTo>
                <a:cubicBezTo>
                  <a:pt x="226962" y="27337"/>
                  <a:pt x="226962" y="32514"/>
                  <a:pt x="226962" y="37690"/>
                </a:cubicBezTo>
                <a:cubicBezTo>
                  <a:pt x="226962" y="37690"/>
                  <a:pt x="226962" y="38984"/>
                  <a:pt x="226962" y="38984"/>
                </a:cubicBezTo>
                <a:cubicBezTo>
                  <a:pt x="226962" y="41572"/>
                  <a:pt x="225670" y="41572"/>
                  <a:pt x="224378" y="40278"/>
                </a:cubicBezTo>
                <a:cubicBezTo>
                  <a:pt x="224378" y="40278"/>
                  <a:pt x="224378" y="40278"/>
                  <a:pt x="223086" y="40278"/>
                </a:cubicBezTo>
                <a:cubicBezTo>
                  <a:pt x="211459" y="35102"/>
                  <a:pt x="199833" y="28631"/>
                  <a:pt x="189498" y="20867"/>
                </a:cubicBezTo>
                <a:cubicBezTo>
                  <a:pt x="181747" y="16985"/>
                  <a:pt x="171412" y="11808"/>
                  <a:pt x="164953" y="4044"/>
                </a:cubicBezTo>
                <a:close/>
                <a:moveTo>
                  <a:pt x="162006" y="574"/>
                </a:moveTo>
                <a:cubicBezTo>
                  <a:pt x="163302" y="-718"/>
                  <a:pt x="164598" y="574"/>
                  <a:pt x="165894" y="574"/>
                </a:cubicBezTo>
                <a:cubicBezTo>
                  <a:pt x="176262" y="4449"/>
                  <a:pt x="185334" y="12198"/>
                  <a:pt x="194407" y="17365"/>
                </a:cubicBezTo>
                <a:cubicBezTo>
                  <a:pt x="203479" y="23823"/>
                  <a:pt x="212551" y="28990"/>
                  <a:pt x="222920" y="34156"/>
                </a:cubicBezTo>
                <a:cubicBezTo>
                  <a:pt x="221624" y="30282"/>
                  <a:pt x="221624" y="26407"/>
                  <a:pt x="221624" y="22532"/>
                </a:cubicBezTo>
                <a:cubicBezTo>
                  <a:pt x="221624" y="21240"/>
                  <a:pt x="222920" y="21240"/>
                  <a:pt x="224216" y="19948"/>
                </a:cubicBezTo>
                <a:cubicBezTo>
                  <a:pt x="224216" y="19948"/>
                  <a:pt x="224216" y="18657"/>
                  <a:pt x="225512" y="18657"/>
                </a:cubicBezTo>
                <a:cubicBezTo>
                  <a:pt x="235881" y="17365"/>
                  <a:pt x="244953" y="17365"/>
                  <a:pt x="255321" y="18657"/>
                </a:cubicBezTo>
                <a:cubicBezTo>
                  <a:pt x="257914" y="18657"/>
                  <a:pt x="263098" y="18657"/>
                  <a:pt x="266986" y="19948"/>
                </a:cubicBezTo>
                <a:cubicBezTo>
                  <a:pt x="268282" y="18657"/>
                  <a:pt x="269578" y="18657"/>
                  <a:pt x="269578" y="21240"/>
                </a:cubicBezTo>
                <a:cubicBezTo>
                  <a:pt x="270874" y="22532"/>
                  <a:pt x="270874" y="23823"/>
                  <a:pt x="269578" y="25115"/>
                </a:cubicBezTo>
                <a:cubicBezTo>
                  <a:pt x="269578" y="27698"/>
                  <a:pt x="269578" y="30282"/>
                  <a:pt x="269578" y="32865"/>
                </a:cubicBezTo>
                <a:cubicBezTo>
                  <a:pt x="269578" y="32865"/>
                  <a:pt x="269578" y="32865"/>
                  <a:pt x="269578" y="34156"/>
                </a:cubicBezTo>
                <a:cubicBezTo>
                  <a:pt x="269578" y="43198"/>
                  <a:pt x="269578" y="52240"/>
                  <a:pt x="268282" y="61281"/>
                </a:cubicBezTo>
                <a:cubicBezTo>
                  <a:pt x="279946" y="66448"/>
                  <a:pt x="291611" y="71614"/>
                  <a:pt x="303275" y="78073"/>
                </a:cubicBezTo>
                <a:cubicBezTo>
                  <a:pt x="309755" y="81948"/>
                  <a:pt x="322716" y="85822"/>
                  <a:pt x="327900" y="90989"/>
                </a:cubicBezTo>
                <a:cubicBezTo>
                  <a:pt x="330492" y="90989"/>
                  <a:pt x="331788" y="93572"/>
                  <a:pt x="330492" y="96156"/>
                </a:cubicBezTo>
                <a:cubicBezTo>
                  <a:pt x="325308" y="107781"/>
                  <a:pt x="318828" y="118114"/>
                  <a:pt x="311051" y="128447"/>
                </a:cubicBezTo>
                <a:cubicBezTo>
                  <a:pt x="311051" y="129739"/>
                  <a:pt x="309755" y="129739"/>
                  <a:pt x="309755" y="129739"/>
                </a:cubicBezTo>
                <a:cubicBezTo>
                  <a:pt x="308459" y="131030"/>
                  <a:pt x="307163" y="132322"/>
                  <a:pt x="305867" y="131030"/>
                </a:cubicBezTo>
                <a:cubicBezTo>
                  <a:pt x="298091" y="127155"/>
                  <a:pt x="290315" y="123280"/>
                  <a:pt x="282538" y="119405"/>
                </a:cubicBezTo>
                <a:cubicBezTo>
                  <a:pt x="283834" y="172363"/>
                  <a:pt x="286427" y="224029"/>
                  <a:pt x="287723" y="275695"/>
                </a:cubicBezTo>
                <a:cubicBezTo>
                  <a:pt x="287723" y="276987"/>
                  <a:pt x="286427" y="278278"/>
                  <a:pt x="286427" y="278278"/>
                </a:cubicBezTo>
                <a:cubicBezTo>
                  <a:pt x="285131" y="279570"/>
                  <a:pt x="285131" y="280862"/>
                  <a:pt x="282538" y="280862"/>
                </a:cubicBezTo>
                <a:cubicBezTo>
                  <a:pt x="255321" y="280862"/>
                  <a:pt x="226808" y="283445"/>
                  <a:pt x="198295" y="282153"/>
                </a:cubicBezTo>
                <a:cubicBezTo>
                  <a:pt x="196999" y="282153"/>
                  <a:pt x="195703" y="280862"/>
                  <a:pt x="196999" y="279570"/>
                </a:cubicBezTo>
                <a:cubicBezTo>
                  <a:pt x="195703" y="278278"/>
                  <a:pt x="195703" y="278278"/>
                  <a:pt x="195703" y="278278"/>
                </a:cubicBezTo>
                <a:cubicBezTo>
                  <a:pt x="195703" y="252445"/>
                  <a:pt x="194407" y="227904"/>
                  <a:pt x="195703" y="203363"/>
                </a:cubicBezTo>
                <a:cubicBezTo>
                  <a:pt x="176262" y="205946"/>
                  <a:pt x="152933" y="207238"/>
                  <a:pt x="133493" y="202071"/>
                </a:cubicBezTo>
                <a:cubicBezTo>
                  <a:pt x="134789" y="213696"/>
                  <a:pt x="134789" y="226612"/>
                  <a:pt x="134789" y="239529"/>
                </a:cubicBezTo>
                <a:cubicBezTo>
                  <a:pt x="136085" y="251154"/>
                  <a:pt x="137381" y="264070"/>
                  <a:pt x="134789" y="276987"/>
                </a:cubicBezTo>
                <a:cubicBezTo>
                  <a:pt x="134789" y="276987"/>
                  <a:pt x="133493" y="278278"/>
                  <a:pt x="133493" y="276987"/>
                </a:cubicBezTo>
                <a:cubicBezTo>
                  <a:pt x="133493" y="278278"/>
                  <a:pt x="133493" y="280862"/>
                  <a:pt x="130900" y="280862"/>
                </a:cubicBezTo>
                <a:cubicBezTo>
                  <a:pt x="104980" y="283445"/>
                  <a:pt x="77763" y="283445"/>
                  <a:pt x="51842" y="279570"/>
                </a:cubicBezTo>
                <a:cubicBezTo>
                  <a:pt x="50546" y="280862"/>
                  <a:pt x="47953" y="280862"/>
                  <a:pt x="47953" y="278278"/>
                </a:cubicBezTo>
                <a:cubicBezTo>
                  <a:pt x="46657" y="226612"/>
                  <a:pt x="42769" y="173655"/>
                  <a:pt x="44065" y="121989"/>
                </a:cubicBezTo>
                <a:cubicBezTo>
                  <a:pt x="42769" y="123280"/>
                  <a:pt x="40177" y="124572"/>
                  <a:pt x="37585" y="125864"/>
                </a:cubicBezTo>
                <a:cubicBezTo>
                  <a:pt x="33697" y="128447"/>
                  <a:pt x="31105" y="131030"/>
                  <a:pt x="27217" y="133614"/>
                </a:cubicBezTo>
                <a:cubicBezTo>
                  <a:pt x="25921" y="134905"/>
                  <a:pt x="24625" y="133614"/>
                  <a:pt x="24625" y="133614"/>
                </a:cubicBezTo>
                <a:cubicBezTo>
                  <a:pt x="23329" y="133614"/>
                  <a:pt x="23329" y="133614"/>
                  <a:pt x="22033" y="132322"/>
                </a:cubicBezTo>
                <a:cubicBezTo>
                  <a:pt x="16848" y="127155"/>
                  <a:pt x="12960" y="119405"/>
                  <a:pt x="9072" y="114239"/>
                </a:cubicBezTo>
                <a:cubicBezTo>
                  <a:pt x="5184" y="109072"/>
                  <a:pt x="0" y="102614"/>
                  <a:pt x="0" y="97447"/>
                </a:cubicBezTo>
                <a:cubicBezTo>
                  <a:pt x="0" y="96156"/>
                  <a:pt x="1296" y="94864"/>
                  <a:pt x="2592" y="94864"/>
                </a:cubicBezTo>
                <a:cubicBezTo>
                  <a:pt x="2592" y="94864"/>
                  <a:pt x="2592" y="94864"/>
                  <a:pt x="2592" y="93572"/>
                </a:cubicBezTo>
                <a:cubicBezTo>
                  <a:pt x="6480" y="92281"/>
                  <a:pt x="9072" y="90989"/>
                  <a:pt x="11664" y="89697"/>
                </a:cubicBezTo>
                <a:cubicBezTo>
                  <a:pt x="59618" y="57406"/>
                  <a:pt x="112756" y="31573"/>
                  <a:pt x="162006" y="574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73889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54842" y="2748252"/>
            <a:ext cx="8415085" cy="415498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txBody>
          <a:bodyPr wrap="square">
            <a:spAutoFit/>
          </a:bodyPr>
          <a:lstStyle/>
          <a:p>
            <a:r>
              <a:rPr lang="ko-KR" altLang="en-US" sz="2400" dirty="0" smtClean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정성민 </a:t>
            </a:r>
            <a:r>
              <a:rPr lang="en-US" altLang="ko-KR" sz="2400" dirty="0" smtClean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:</a:t>
            </a:r>
            <a:r>
              <a:rPr lang="ko-KR" altLang="en-US" sz="2400" dirty="0"/>
              <a:t> 이제 곧 있으면 대학의 꽃이라고 할 수 있는 축제가 열릴 텐데 우리도 뭔가를 </a:t>
            </a:r>
            <a:r>
              <a:rPr lang="ko-KR" altLang="en-US" sz="2400" dirty="0" smtClean="0"/>
              <a:t>준비해야 하지 </a:t>
            </a:r>
            <a:r>
              <a:rPr lang="ko-KR" altLang="en-US" sz="2400" dirty="0"/>
              <a:t>않을까요</a:t>
            </a:r>
            <a:r>
              <a:rPr lang="en-US" altLang="ko-KR" sz="2400" dirty="0"/>
              <a:t>? </a:t>
            </a:r>
            <a:endParaRPr lang="en-US" altLang="ko-KR" sz="2400" dirty="0" smtClean="0"/>
          </a:p>
          <a:p>
            <a:r>
              <a:rPr lang="ko-KR" altLang="en-US" sz="2400" dirty="0" smtClean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웨이빈 </a:t>
            </a:r>
            <a:r>
              <a:rPr lang="en-US" altLang="ko-KR" sz="2400" dirty="0" smtClean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:</a:t>
            </a:r>
            <a:r>
              <a:rPr lang="ko-KR" altLang="en-US" sz="2400" dirty="0"/>
              <a:t> 저도 아까 오면서 캠퍼스 곳곳에 ‘함께 축제를 즐기자’라고 쓰여진 광고를 봤어요 </a:t>
            </a:r>
            <a:r>
              <a:rPr lang="en-US" altLang="ko-KR" sz="2400" dirty="0" smtClean="0"/>
              <a:t>.</a:t>
            </a:r>
          </a:p>
          <a:p>
            <a:r>
              <a:rPr lang="ko-KR" altLang="en-US" sz="2400" dirty="0" smtClean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양메이 </a:t>
            </a:r>
            <a:r>
              <a:rPr lang="en-US" altLang="ko-KR" sz="2400" dirty="0" smtClean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: </a:t>
            </a:r>
            <a:r>
              <a:rPr lang="ko-KR" altLang="en-US" sz="2400" dirty="0"/>
              <a:t>저도 학생회관에서 축제 때 유명한 가수들이 많이 오니까 놓치지 말라는 광고를 봤어요</a:t>
            </a:r>
            <a:r>
              <a:rPr lang="en-US" altLang="ko-KR" sz="2400" dirty="0"/>
              <a:t>.</a:t>
            </a:r>
            <a:endParaRPr lang="en-US" altLang="ko-KR" sz="2400" dirty="0" smtClean="0"/>
          </a:p>
          <a:p>
            <a:r>
              <a:rPr lang="ko-KR" altLang="en-US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웨이빈 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: </a:t>
            </a:r>
            <a:r>
              <a:rPr lang="ko-KR" altLang="en-US" sz="2400" dirty="0"/>
              <a:t>그래요</a:t>
            </a:r>
            <a:r>
              <a:rPr lang="en-US" altLang="ko-KR" sz="2400" dirty="0"/>
              <a:t>? </a:t>
            </a:r>
            <a:r>
              <a:rPr lang="ko-KR" altLang="en-US" sz="2400" dirty="0"/>
              <a:t>소녀시대가 왔으면 좋겠네요</a:t>
            </a:r>
            <a:r>
              <a:rPr lang="en-US" altLang="ko-KR" sz="2400" dirty="0"/>
              <a:t>. </a:t>
            </a:r>
            <a:r>
              <a:rPr lang="ko-KR" altLang="en-US" sz="2400" dirty="0"/>
              <a:t>헤헤</a:t>
            </a:r>
            <a:r>
              <a:rPr lang="en-US" altLang="ko-KR" sz="2400" dirty="0"/>
              <a:t>. </a:t>
            </a:r>
            <a:endParaRPr lang="en-US" altLang="ko-KR" sz="2400" dirty="0" smtClean="0"/>
          </a:p>
          <a:p>
            <a:r>
              <a:rPr lang="ko-KR" altLang="en-US" sz="2400" dirty="0" smtClean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김지은 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: </a:t>
            </a:r>
            <a:r>
              <a:rPr lang="ko-KR" altLang="en-US" sz="2400" dirty="0"/>
              <a:t>그뿐 아니라 각 학과나 동아리에서도 게임을 </a:t>
            </a:r>
            <a:r>
              <a:rPr lang="ko-KR" altLang="en-US" sz="2400" dirty="0" smtClean="0"/>
              <a:t>준비하</a:t>
            </a:r>
            <a:endParaRPr lang="en-US" altLang="ko-KR" sz="2400" dirty="0" smtClean="0"/>
          </a:p>
          <a:p>
            <a:r>
              <a:rPr lang="ko-KR" altLang="en-US" sz="2400" dirty="0" smtClean="0"/>
              <a:t>거나 </a:t>
            </a:r>
            <a:r>
              <a:rPr lang="ko-KR" altLang="en-US" sz="2400" dirty="0"/>
              <a:t>주점을 열</a:t>
            </a:r>
            <a:r>
              <a:rPr lang="ko-KR" altLang="en-US" sz="2400" dirty="0">
                <a:hlinkClick r:id="rId3" action="ppaction://hlinksldjump"/>
              </a:rPr>
              <a:t>기도 해요</a:t>
            </a:r>
            <a:r>
              <a:rPr lang="en-US" altLang="ko-KR" sz="2400" dirty="0"/>
              <a:t>. </a:t>
            </a:r>
            <a:endParaRPr lang="en-US" altLang="ko-KR" sz="2400" dirty="0" smtClean="0"/>
          </a:p>
          <a:p>
            <a:r>
              <a:rPr lang="ko-KR" altLang="en-US" sz="2400" dirty="0" smtClean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양메이 </a:t>
            </a:r>
            <a:r>
              <a:rPr lang="en-US" altLang="ko-KR" sz="2400" dirty="0" smtClean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:</a:t>
            </a:r>
            <a:r>
              <a:rPr lang="ko-KR" altLang="en-US" sz="2400" dirty="0"/>
              <a:t> 학교에서 술을 판</a:t>
            </a:r>
            <a:r>
              <a:rPr lang="ko-KR" altLang="en-US" sz="2400" dirty="0">
                <a:hlinkClick r:id="rId4" action="ppaction://hlinksldjump"/>
              </a:rPr>
              <a:t>단 말이에요</a:t>
            </a:r>
            <a:r>
              <a:rPr lang="en-US" altLang="ko-KR" sz="2400" dirty="0"/>
              <a:t>? </a:t>
            </a:r>
            <a:endParaRPr lang="en-US" altLang="ko-KR" sz="2400" dirty="0" smtClean="0"/>
          </a:p>
          <a:p>
            <a:r>
              <a:rPr lang="en-US" altLang="ko-KR" sz="2400" dirty="0" smtClean="0"/>
              <a:t> </a:t>
            </a:r>
            <a:r>
              <a:rPr lang="ko-KR" altLang="en-US" sz="2400" dirty="0" smtClean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sym typeface="Symbol"/>
              </a:rPr>
              <a:t></a:t>
            </a:r>
            <a:endParaRPr lang="en-US" altLang="ko-KR" sz="2400" dirty="0">
              <a:solidFill>
                <a:prstClr val="black"/>
              </a:solidFill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12" name="矩形 11"/>
          <p:cNvSpPr/>
          <p:nvPr/>
        </p:nvSpPr>
        <p:spPr>
          <a:xfrm rot="21075228">
            <a:off x="7154528" y="262978"/>
            <a:ext cx="1568035" cy="742888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대화</a:t>
            </a:r>
            <a:r>
              <a:rPr lang="en-US" altLang="ko-KR" sz="3200" b="1" dirty="0" smtClean="0">
                <a:solidFill>
                  <a:schemeClr val="bg1"/>
                </a:solidFill>
                <a:ea typeface="宋体" panose="02010600030101010101" pitchFamily="2" charset="-122"/>
                <a:cs typeface="+mn-ea"/>
                <a:sym typeface="+mn-lt"/>
              </a:rPr>
              <a:t>1</a:t>
            </a:r>
            <a:endParaRPr lang="zh-CN" altLang="en-US" sz="3200" b="1" dirty="0">
              <a:solidFill>
                <a:schemeClr val="bg1"/>
              </a:solidFill>
              <a:ea typeface="宋体" panose="02010600030101010101" pitchFamily="2" charset="-122"/>
              <a:cs typeface="+mn-ea"/>
              <a:sym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0246" y="123175"/>
            <a:ext cx="3643952" cy="26250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5359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54843" y="1120763"/>
            <a:ext cx="8652679" cy="415498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정성민 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: </a:t>
            </a:r>
            <a:r>
              <a:rPr lang="ko-KR" altLang="en-US" sz="2400" dirty="0"/>
              <a:t>네</a:t>
            </a:r>
            <a:r>
              <a:rPr lang="en-US" altLang="ko-KR" sz="2400" dirty="0"/>
              <a:t>. </a:t>
            </a:r>
            <a:r>
              <a:rPr lang="ko-KR" altLang="en-US" sz="2400" dirty="0"/>
              <a:t>안주로 파전이나 양꼬치를 팔기도 해요</a:t>
            </a:r>
            <a:r>
              <a:rPr lang="en-US" altLang="ko-KR" sz="2400" dirty="0"/>
              <a:t>.</a:t>
            </a:r>
            <a:endParaRPr lang="en-US" altLang="ko-KR" sz="2400" dirty="0" smtClean="0"/>
          </a:p>
          <a:p>
            <a:r>
              <a:rPr lang="ko-KR" altLang="en-US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웨이빈 </a:t>
            </a:r>
            <a:r>
              <a:rPr lang="en-US" altLang="ko-KR" sz="2400" dirty="0" smtClean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:</a:t>
            </a:r>
            <a:r>
              <a:rPr lang="ko-KR" altLang="en-US" sz="2400" dirty="0" smtClean="0">
                <a:latin typeface="Batang" panose="02030600000101010101" pitchFamily="18" charset="-127"/>
                <a:ea typeface="Batang" panose="02030600000101010101" pitchFamily="18" charset="-127"/>
              </a:rPr>
              <a:t> </a:t>
            </a:r>
            <a:r>
              <a:rPr lang="ko-KR" altLang="en-US" sz="2400" dirty="0"/>
              <a:t>양꼬치 못 먹은 지 오래 돼서 벌써부터 군침 도는데요</a:t>
            </a:r>
            <a:r>
              <a:rPr lang="en-US" altLang="ko-KR" sz="2400" dirty="0"/>
              <a:t>. </a:t>
            </a:r>
            <a:r>
              <a:rPr lang="ko-KR" altLang="en-US" sz="2400" dirty="0" smtClean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정성민 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: </a:t>
            </a:r>
            <a:r>
              <a:rPr lang="ko-KR" altLang="en-US" sz="2400" dirty="0"/>
              <a:t>단순히 먹고 즐기</a:t>
            </a:r>
            <a:r>
              <a:rPr lang="ko-KR" altLang="en-US" sz="2400" dirty="0">
                <a:hlinkClick r:id="rId3" action="ppaction://hlinksldjump"/>
              </a:rPr>
              <a:t>는 데 </a:t>
            </a:r>
            <a:r>
              <a:rPr lang="ko-KR" altLang="en-US" sz="2400" dirty="0"/>
              <a:t>목적이 있는 게 아니에요</a:t>
            </a:r>
            <a:r>
              <a:rPr lang="en-US" altLang="ko-KR" sz="2400" dirty="0"/>
              <a:t>. </a:t>
            </a:r>
            <a:r>
              <a:rPr lang="ko-KR" altLang="en-US" sz="2400" dirty="0"/>
              <a:t>학업의 스트레스를 풀고 </a:t>
            </a:r>
            <a:r>
              <a:rPr lang="ko-KR" altLang="en-US" sz="2400" dirty="0" smtClean="0"/>
              <a:t>젊음의 열기를 </a:t>
            </a:r>
            <a:r>
              <a:rPr lang="ko-KR" altLang="en-US" sz="2400" dirty="0"/>
              <a:t>방출하는 데에 더 큰 목적이 있어요</a:t>
            </a:r>
            <a:r>
              <a:rPr lang="en-US" altLang="ko-KR" sz="2400" dirty="0"/>
              <a:t>. </a:t>
            </a:r>
            <a:endParaRPr lang="en-US" altLang="ko-KR" sz="2400" dirty="0" smtClean="0"/>
          </a:p>
          <a:p>
            <a:r>
              <a:rPr lang="ko-KR" altLang="en-US" sz="2400" dirty="0" smtClean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김지은 </a:t>
            </a:r>
            <a:r>
              <a:rPr lang="en-US" altLang="ko-KR" sz="2400" dirty="0" smtClean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:</a:t>
            </a:r>
            <a:r>
              <a:rPr lang="ko-KR" altLang="en-US" sz="2400" dirty="0"/>
              <a:t> </a:t>
            </a:r>
            <a:r>
              <a:rPr lang="ko-KR" altLang="en-US" sz="2400" dirty="0">
                <a:hlinkClick r:id="rId4" action="ppaction://hlinksldjump"/>
              </a:rPr>
              <a:t>아닌 게 아니라 </a:t>
            </a:r>
            <a:r>
              <a:rPr lang="ko-KR" altLang="en-US" sz="2400" dirty="0"/>
              <a:t>주점은 학과의 단합을 위하고 음식 판 돈을 좋은 일에 쓰는 데 있어요</a:t>
            </a:r>
            <a:r>
              <a:rPr lang="en-US" altLang="ko-KR" sz="2400" dirty="0"/>
              <a:t>.</a:t>
            </a:r>
            <a:endParaRPr lang="en-US" altLang="ko-KR" sz="2400" dirty="0" smtClean="0"/>
          </a:p>
          <a:p>
            <a:r>
              <a:rPr lang="ko-KR" altLang="en-US" sz="2400" dirty="0" smtClean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양메이 </a:t>
            </a:r>
            <a:r>
              <a:rPr lang="en-US" altLang="ko-KR" sz="2400" dirty="0" smtClean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:</a:t>
            </a:r>
            <a:r>
              <a:rPr lang="ko-KR" altLang="en-US" sz="2400" dirty="0"/>
              <a:t> 그럼 우리도 이번에 양꼬치 팔아서 좋은 일 하는 거 어때요</a:t>
            </a:r>
            <a:r>
              <a:rPr lang="en-US" altLang="ko-KR" sz="2400" dirty="0"/>
              <a:t>? </a:t>
            </a:r>
            <a:endParaRPr lang="en-US" altLang="ko-KR" sz="2400" dirty="0" smtClean="0"/>
          </a:p>
          <a:p>
            <a:pPr>
              <a:lnSpc>
                <a:spcPct val="150000"/>
              </a:lnSpc>
            </a:pPr>
            <a:r>
              <a:rPr lang="ko-KR" altLang="en-US" sz="2400" dirty="0" smtClean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정성민</a:t>
            </a:r>
            <a:r>
              <a:rPr lang="en-US" altLang="ko-KR" sz="2400" dirty="0" smtClean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,</a:t>
            </a:r>
            <a:r>
              <a:rPr lang="ko-KR" altLang="en-US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 </a:t>
            </a:r>
            <a:r>
              <a:rPr lang="ko-KR" altLang="en-US" sz="2400" dirty="0" smtClean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김지은</a:t>
            </a:r>
            <a:r>
              <a:rPr lang="en-US" altLang="ko-KR" sz="2400" dirty="0" smtClean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, </a:t>
            </a:r>
            <a:r>
              <a:rPr lang="ko-KR" altLang="en-US" sz="2400" dirty="0" smtClean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양메이 </a:t>
            </a:r>
            <a:r>
              <a:rPr lang="en-US" altLang="ko-KR" sz="2400" dirty="0" smtClean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:</a:t>
            </a:r>
            <a:r>
              <a:rPr lang="ko-KR" altLang="en-US" sz="2400" dirty="0"/>
              <a:t> 좋아요</a:t>
            </a:r>
            <a:r>
              <a:rPr lang="en-US" altLang="ko-KR" sz="2400" dirty="0"/>
              <a:t>.</a:t>
            </a:r>
            <a:endParaRPr lang="en-US" altLang="ko-KR" sz="2400" dirty="0"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12" name="矩形 11"/>
          <p:cNvSpPr/>
          <p:nvPr/>
        </p:nvSpPr>
        <p:spPr>
          <a:xfrm rot="21075228">
            <a:off x="7154528" y="262978"/>
            <a:ext cx="1568035" cy="742888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대화</a:t>
            </a:r>
            <a:r>
              <a:rPr lang="en-US" altLang="ko-KR" sz="3200" b="1" dirty="0" smtClean="0">
                <a:solidFill>
                  <a:schemeClr val="bg1"/>
                </a:solidFill>
                <a:ea typeface="宋体" panose="02010600030101010101" pitchFamily="2" charset="-122"/>
                <a:cs typeface="+mn-ea"/>
                <a:sym typeface="+mn-lt"/>
              </a:rPr>
              <a:t>1</a:t>
            </a:r>
            <a:endParaRPr lang="zh-CN" altLang="en-US" sz="3200" b="1" dirty="0">
              <a:solidFill>
                <a:schemeClr val="bg1"/>
              </a:solidFill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6" name="webpage-home_81886">
            <a:hlinkClick r:id="rId5" action="ppaction://hlinksldjump"/>
          </p:cNvPr>
          <p:cNvSpPr>
            <a:spLocks noChangeAspect="1"/>
          </p:cNvSpPr>
          <p:nvPr/>
        </p:nvSpPr>
        <p:spPr bwMode="auto">
          <a:xfrm>
            <a:off x="564282" y="366042"/>
            <a:ext cx="609685" cy="520649"/>
          </a:xfrm>
          <a:custGeom>
            <a:avLst/>
            <a:gdLst>
              <a:gd name="connsiteX0" fmla="*/ 231504 w 331000"/>
              <a:gd name="connsiteY0" fmla="*/ 138982 h 282662"/>
              <a:gd name="connsiteX1" fmla="*/ 274911 w 331000"/>
              <a:gd name="connsiteY1" fmla="*/ 138982 h 282662"/>
              <a:gd name="connsiteX2" fmla="*/ 274911 w 331000"/>
              <a:gd name="connsiteY2" fmla="*/ 141522 h 282662"/>
              <a:gd name="connsiteX3" fmla="*/ 231504 w 331000"/>
              <a:gd name="connsiteY3" fmla="*/ 141522 h 282662"/>
              <a:gd name="connsiteX4" fmla="*/ 231504 w 331000"/>
              <a:gd name="connsiteY4" fmla="*/ 138982 h 282662"/>
              <a:gd name="connsiteX5" fmla="*/ 314325 w 331000"/>
              <a:gd name="connsiteY5" fmla="*/ 115169 h 282662"/>
              <a:gd name="connsiteX6" fmla="*/ 285750 w 331000"/>
              <a:gd name="connsiteY6" fmla="*/ 116360 h 282662"/>
              <a:gd name="connsiteX7" fmla="*/ 307522 w 331000"/>
              <a:gd name="connsiteY7" fmla="*/ 124694 h 282662"/>
              <a:gd name="connsiteX8" fmla="*/ 314325 w 331000"/>
              <a:gd name="connsiteY8" fmla="*/ 115169 h 282662"/>
              <a:gd name="connsiteX9" fmla="*/ 164953 w 331000"/>
              <a:gd name="connsiteY9" fmla="*/ 4044 h 282662"/>
              <a:gd name="connsiteX10" fmla="*/ 164953 w 331000"/>
              <a:gd name="connsiteY10" fmla="*/ 5338 h 282662"/>
              <a:gd name="connsiteX11" fmla="*/ 12514 w 331000"/>
              <a:gd name="connsiteY11" fmla="*/ 94629 h 282662"/>
              <a:gd name="connsiteX12" fmla="*/ 6055 w 331000"/>
              <a:gd name="connsiteY12" fmla="*/ 98511 h 282662"/>
              <a:gd name="connsiteX13" fmla="*/ 4763 w 331000"/>
              <a:gd name="connsiteY13" fmla="*/ 98511 h 282662"/>
              <a:gd name="connsiteX14" fmla="*/ 9930 w 331000"/>
              <a:gd name="connsiteY14" fmla="*/ 106276 h 282662"/>
              <a:gd name="connsiteX15" fmla="*/ 15098 w 331000"/>
              <a:gd name="connsiteY15" fmla="*/ 112746 h 282662"/>
              <a:gd name="connsiteX16" fmla="*/ 26724 w 331000"/>
              <a:gd name="connsiteY16" fmla="*/ 129569 h 282662"/>
              <a:gd name="connsiteX17" fmla="*/ 34475 w 331000"/>
              <a:gd name="connsiteY17" fmla="*/ 121805 h 282662"/>
              <a:gd name="connsiteX18" fmla="*/ 46102 w 331000"/>
              <a:gd name="connsiteY18" fmla="*/ 115334 h 282662"/>
              <a:gd name="connsiteX19" fmla="*/ 48686 w 331000"/>
              <a:gd name="connsiteY19" fmla="*/ 117923 h 282662"/>
              <a:gd name="connsiteX20" fmla="*/ 48686 w 331000"/>
              <a:gd name="connsiteY20" fmla="*/ 119217 h 282662"/>
              <a:gd name="connsiteX21" fmla="*/ 55145 w 331000"/>
              <a:gd name="connsiteY21" fmla="*/ 275800 h 282662"/>
              <a:gd name="connsiteX22" fmla="*/ 57729 w 331000"/>
              <a:gd name="connsiteY22" fmla="*/ 275800 h 282662"/>
              <a:gd name="connsiteX23" fmla="*/ 70647 w 331000"/>
              <a:gd name="connsiteY23" fmla="*/ 275800 h 282662"/>
              <a:gd name="connsiteX24" fmla="*/ 90025 w 331000"/>
              <a:gd name="connsiteY24" fmla="*/ 275800 h 282662"/>
              <a:gd name="connsiteX25" fmla="*/ 131364 w 331000"/>
              <a:gd name="connsiteY25" fmla="*/ 275800 h 282662"/>
              <a:gd name="connsiteX26" fmla="*/ 132656 w 331000"/>
              <a:gd name="connsiteY26" fmla="*/ 277094 h 282662"/>
              <a:gd name="connsiteX27" fmla="*/ 130073 w 331000"/>
              <a:gd name="connsiteY27" fmla="*/ 242154 h 282662"/>
              <a:gd name="connsiteX28" fmla="*/ 128781 w 331000"/>
              <a:gd name="connsiteY28" fmla="*/ 202038 h 282662"/>
              <a:gd name="connsiteX29" fmla="*/ 128781 w 331000"/>
              <a:gd name="connsiteY29" fmla="*/ 200744 h 282662"/>
              <a:gd name="connsiteX30" fmla="*/ 130073 w 331000"/>
              <a:gd name="connsiteY30" fmla="*/ 198155 h 282662"/>
              <a:gd name="connsiteX31" fmla="*/ 195957 w 331000"/>
              <a:gd name="connsiteY31" fmla="*/ 198155 h 282662"/>
              <a:gd name="connsiteX32" fmla="*/ 197249 w 331000"/>
              <a:gd name="connsiteY32" fmla="*/ 199450 h 282662"/>
              <a:gd name="connsiteX33" fmla="*/ 199833 w 331000"/>
              <a:gd name="connsiteY33" fmla="*/ 200744 h 282662"/>
              <a:gd name="connsiteX34" fmla="*/ 202416 w 331000"/>
              <a:gd name="connsiteY34" fmla="*/ 277094 h 282662"/>
              <a:gd name="connsiteX35" fmla="*/ 241173 w 331000"/>
              <a:gd name="connsiteY35" fmla="*/ 275800 h 282662"/>
              <a:gd name="connsiteX36" fmla="*/ 278636 w 331000"/>
              <a:gd name="connsiteY36" fmla="*/ 275800 h 282662"/>
              <a:gd name="connsiteX37" fmla="*/ 279928 w 331000"/>
              <a:gd name="connsiteY37" fmla="*/ 274506 h 282662"/>
              <a:gd name="connsiteX38" fmla="*/ 282512 w 331000"/>
              <a:gd name="connsiteY38" fmla="*/ 274506 h 282662"/>
              <a:gd name="connsiteX39" fmla="*/ 281220 w 331000"/>
              <a:gd name="connsiteY39" fmla="*/ 261565 h 282662"/>
              <a:gd name="connsiteX40" fmla="*/ 279928 w 331000"/>
              <a:gd name="connsiteY40" fmla="*/ 261565 h 282662"/>
              <a:gd name="connsiteX41" fmla="*/ 278636 w 331000"/>
              <a:gd name="connsiteY41" fmla="*/ 262859 h 282662"/>
              <a:gd name="connsiteX42" fmla="*/ 228254 w 331000"/>
              <a:gd name="connsiteY42" fmla="*/ 262859 h 282662"/>
              <a:gd name="connsiteX43" fmla="*/ 228254 w 331000"/>
              <a:gd name="connsiteY43" fmla="*/ 261565 h 282662"/>
              <a:gd name="connsiteX44" fmla="*/ 272177 w 331000"/>
              <a:gd name="connsiteY44" fmla="*/ 260271 h 282662"/>
              <a:gd name="connsiteX45" fmla="*/ 281220 w 331000"/>
              <a:gd name="connsiteY45" fmla="*/ 258977 h 282662"/>
              <a:gd name="connsiteX46" fmla="*/ 279928 w 331000"/>
              <a:gd name="connsiteY46" fmla="*/ 248624 h 282662"/>
              <a:gd name="connsiteX47" fmla="*/ 228254 w 331000"/>
              <a:gd name="connsiteY47" fmla="*/ 248624 h 282662"/>
              <a:gd name="connsiteX48" fmla="*/ 228254 w 331000"/>
              <a:gd name="connsiteY48" fmla="*/ 246036 h 282662"/>
              <a:gd name="connsiteX49" fmla="*/ 279928 w 331000"/>
              <a:gd name="connsiteY49" fmla="*/ 244742 h 282662"/>
              <a:gd name="connsiteX50" fmla="*/ 279928 w 331000"/>
              <a:gd name="connsiteY50" fmla="*/ 233095 h 282662"/>
              <a:gd name="connsiteX51" fmla="*/ 233421 w 331000"/>
              <a:gd name="connsiteY51" fmla="*/ 234390 h 282662"/>
              <a:gd name="connsiteX52" fmla="*/ 233421 w 331000"/>
              <a:gd name="connsiteY52" fmla="*/ 233095 h 282662"/>
              <a:gd name="connsiteX53" fmla="*/ 279928 w 331000"/>
              <a:gd name="connsiteY53" fmla="*/ 229213 h 282662"/>
              <a:gd name="connsiteX54" fmla="*/ 278636 w 331000"/>
              <a:gd name="connsiteY54" fmla="*/ 218861 h 282662"/>
              <a:gd name="connsiteX55" fmla="*/ 236005 w 331000"/>
              <a:gd name="connsiteY55" fmla="*/ 220155 h 282662"/>
              <a:gd name="connsiteX56" fmla="*/ 236005 w 331000"/>
              <a:gd name="connsiteY56" fmla="*/ 217567 h 282662"/>
              <a:gd name="connsiteX57" fmla="*/ 278636 w 331000"/>
              <a:gd name="connsiteY57" fmla="*/ 216273 h 282662"/>
              <a:gd name="connsiteX58" fmla="*/ 278636 w 331000"/>
              <a:gd name="connsiteY58" fmla="*/ 203332 h 282662"/>
              <a:gd name="connsiteX59" fmla="*/ 234713 w 331000"/>
              <a:gd name="connsiteY59" fmla="*/ 204626 h 282662"/>
              <a:gd name="connsiteX60" fmla="*/ 234713 w 331000"/>
              <a:gd name="connsiteY60" fmla="*/ 203332 h 282662"/>
              <a:gd name="connsiteX61" fmla="*/ 278636 w 331000"/>
              <a:gd name="connsiteY61" fmla="*/ 200744 h 282662"/>
              <a:gd name="connsiteX62" fmla="*/ 278636 w 331000"/>
              <a:gd name="connsiteY62" fmla="*/ 187803 h 282662"/>
              <a:gd name="connsiteX63" fmla="*/ 232130 w 331000"/>
              <a:gd name="connsiteY63" fmla="*/ 186509 h 282662"/>
              <a:gd name="connsiteX64" fmla="*/ 232130 w 331000"/>
              <a:gd name="connsiteY64" fmla="*/ 183921 h 282662"/>
              <a:gd name="connsiteX65" fmla="*/ 278636 w 331000"/>
              <a:gd name="connsiteY65" fmla="*/ 183921 h 282662"/>
              <a:gd name="connsiteX66" fmla="*/ 277344 w 331000"/>
              <a:gd name="connsiteY66" fmla="*/ 172274 h 282662"/>
              <a:gd name="connsiteX67" fmla="*/ 233421 w 331000"/>
              <a:gd name="connsiteY67" fmla="*/ 173568 h 282662"/>
              <a:gd name="connsiteX68" fmla="*/ 233421 w 331000"/>
              <a:gd name="connsiteY68" fmla="*/ 170980 h 282662"/>
              <a:gd name="connsiteX69" fmla="*/ 277344 w 331000"/>
              <a:gd name="connsiteY69" fmla="*/ 168392 h 282662"/>
              <a:gd name="connsiteX70" fmla="*/ 277344 w 331000"/>
              <a:gd name="connsiteY70" fmla="*/ 155451 h 282662"/>
              <a:gd name="connsiteX71" fmla="*/ 234713 w 331000"/>
              <a:gd name="connsiteY71" fmla="*/ 155451 h 282662"/>
              <a:gd name="connsiteX72" fmla="*/ 234713 w 331000"/>
              <a:gd name="connsiteY72" fmla="*/ 152863 h 282662"/>
              <a:gd name="connsiteX73" fmla="*/ 277344 w 331000"/>
              <a:gd name="connsiteY73" fmla="*/ 151569 h 282662"/>
              <a:gd name="connsiteX74" fmla="*/ 277344 w 331000"/>
              <a:gd name="connsiteY74" fmla="*/ 128275 h 282662"/>
              <a:gd name="connsiteX75" fmla="*/ 232130 w 331000"/>
              <a:gd name="connsiteY75" fmla="*/ 125687 h 282662"/>
              <a:gd name="connsiteX76" fmla="*/ 232130 w 331000"/>
              <a:gd name="connsiteY76" fmla="*/ 124393 h 282662"/>
              <a:gd name="connsiteX77" fmla="*/ 277344 w 331000"/>
              <a:gd name="connsiteY77" fmla="*/ 124393 h 282662"/>
              <a:gd name="connsiteX78" fmla="*/ 276053 w 331000"/>
              <a:gd name="connsiteY78" fmla="*/ 117923 h 282662"/>
              <a:gd name="connsiteX79" fmla="*/ 277344 w 331000"/>
              <a:gd name="connsiteY79" fmla="*/ 115334 h 282662"/>
              <a:gd name="connsiteX80" fmla="*/ 233421 w 331000"/>
              <a:gd name="connsiteY80" fmla="*/ 114040 h 282662"/>
              <a:gd name="connsiteX81" fmla="*/ 233421 w 331000"/>
              <a:gd name="connsiteY81" fmla="*/ 111452 h 282662"/>
              <a:gd name="connsiteX82" fmla="*/ 313516 w 331000"/>
              <a:gd name="connsiteY82" fmla="*/ 112746 h 282662"/>
              <a:gd name="connsiteX83" fmla="*/ 314808 w 331000"/>
              <a:gd name="connsiteY83" fmla="*/ 114040 h 282662"/>
              <a:gd name="connsiteX84" fmla="*/ 322559 w 331000"/>
              <a:gd name="connsiteY84" fmla="*/ 98511 h 282662"/>
              <a:gd name="connsiteX85" fmla="*/ 230838 w 331000"/>
              <a:gd name="connsiteY85" fmla="*/ 95923 h 282662"/>
              <a:gd name="connsiteX86" fmla="*/ 230838 w 331000"/>
              <a:gd name="connsiteY86" fmla="*/ 93335 h 282662"/>
              <a:gd name="connsiteX87" fmla="*/ 323851 w 331000"/>
              <a:gd name="connsiteY87" fmla="*/ 94629 h 282662"/>
              <a:gd name="connsiteX88" fmla="*/ 323851 w 331000"/>
              <a:gd name="connsiteY88" fmla="*/ 92041 h 282662"/>
              <a:gd name="connsiteX89" fmla="*/ 316100 w 331000"/>
              <a:gd name="connsiteY89" fmla="*/ 90747 h 282662"/>
              <a:gd name="connsiteX90" fmla="*/ 307057 w 331000"/>
              <a:gd name="connsiteY90" fmla="*/ 85571 h 282662"/>
              <a:gd name="connsiteX91" fmla="*/ 298014 w 331000"/>
              <a:gd name="connsiteY91" fmla="*/ 81688 h 282662"/>
              <a:gd name="connsiteX92" fmla="*/ 296722 w 331000"/>
              <a:gd name="connsiteY92" fmla="*/ 81688 h 282662"/>
              <a:gd name="connsiteX93" fmla="*/ 232130 w 331000"/>
              <a:gd name="connsiteY93" fmla="*/ 81688 h 282662"/>
              <a:gd name="connsiteX94" fmla="*/ 232130 w 331000"/>
              <a:gd name="connsiteY94" fmla="*/ 79100 h 282662"/>
              <a:gd name="connsiteX95" fmla="*/ 290263 w 331000"/>
              <a:gd name="connsiteY95" fmla="*/ 77806 h 282662"/>
              <a:gd name="connsiteX96" fmla="*/ 268302 w 331000"/>
              <a:gd name="connsiteY96" fmla="*/ 64865 h 282662"/>
              <a:gd name="connsiteX97" fmla="*/ 221794 w 331000"/>
              <a:gd name="connsiteY97" fmla="*/ 63571 h 282662"/>
              <a:gd name="connsiteX98" fmla="*/ 221794 w 331000"/>
              <a:gd name="connsiteY98" fmla="*/ 60983 h 282662"/>
              <a:gd name="connsiteX99" fmla="*/ 263134 w 331000"/>
              <a:gd name="connsiteY99" fmla="*/ 62277 h 282662"/>
              <a:gd name="connsiteX100" fmla="*/ 263134 w 331000"/>
              <a:gd name="connsiteY100" fmla="*/ 59689 h 282662"/>
              <a:gd name="connsiteX101" fmla="*/ 263134 w 331000"/>
              <a:gd name="connsiteY101" fmla="*/ 49337 h 282662"/>
              <a:gd name="connsiteX102" fmla="*/ 229545 w 331000"/>
              <a:gd name="connsiteY102" fmla="*/ 49337 h 282662"/>
              <a:gd name="connsiteX103" fmla="*/ 229545 w 331000"/>
              <a:gd name="connsiteY103" fmla="*/ 46748 h 282662"/>
              <a:gd name="connsiteX104" fmla="*/ 263134 w 331000"/>
              <a:gd name="connsiteY104" fmla="*/ 46748 h 282662"/>
              <a:gd name="connsiteX105" fmla="*/ 264426 w 331000"/>
              <a:gd name="connsiteY105" fmla="*/ 35102 h 282662"/>
              <a:gd name="connsiteX106" fmla="*/ 242464 w 331000"/>
              <a:gd name="connsiteY106" fmla="*/ 33808 h 282662"/>
              <a:gd name="connsiteX107" fmla="*/ 242464 w 331000"/>
              <a:gd name="connsiteY107" fmla="*/ 31220 h 282662"/>
              <a:gd name="connsiteX108" fmla="*/ 264426 w 331000"/>
              <a:gd name="connsiteY108" fmla="*/ 31220 h 282662"/>
              <a:gd name="connsiteX109" fmla="*/ 264426 w 331000"/>
              <a:gd name="connsiteY109" fmla="*/ 24749 h 282662"/>
              <a:gd name="connsiteX110" fmla="*/ 255383 w 331000"/>
              <a:gd name="connsiteY110" fmla="*/ 23455 h 282662"/>
              <a:gd name="connsiteX111" fmla="*/ 246340 w 331000"/>
              <a:gd name="connsiteY111" fmla="*/ 23455 h 282662"/>
              <a:gd name="connsiteX112" fmla="*/ 228254 w 331000"/>
              <a:gd name="connsiteY112" fmla="*/ 22161 h 282662"/>
              <a:gd name="connsiteX113" fmla="*/ 226962 w 331000"/>
              <a:gd name="connsiteY113" fmla="*/ 37690 h 282662"/>
              <a:gd name="connsiteX114" fmla="*/ 226962 w 331000"/>
              <a:gd name="connsiteY114" fmla="*/ 38984 h 282662"/>
              <a:gd name="connsiteX115" fmla="*/ 224378 w 331000"/>
              <a:gd name="connsiteY115" fmla="*/ 40278 h 282662"/>
              <a:gd name="connsiteX116" fmla="*/ 223086 w 331000"/>
              <a:gd name="connsiteY116" fmla="*/ 40278 h 282662"/>
              <a:gd name="connsiteX117" fmla="*/ 189498 w 331000"/>
              <a:gd name="connsiteY117" fmla="*/ 20867 h 282662"/>
              <a:gd name="connsiteX118" fmla="*/ 164953 w 331000"/>
              <a:gd name="connsiteY118" fmla="*/ 4044 h 282662"/>
              <a:gd name="connsiteX119" fmla="*/ 162006 w 331000"/>
              <a:gd name="connsiteY119" fmla="*/ 574 h 282662"/>
              <a:gd name="connsiteX120" fmla="*/ 165894 w 331000"/>
              <a:gd name="connsiteY120" fmla="*/ 574 h 282662"/>
              <a:gd name="connsiteX121" fmla="*/ 194407 w 331000"/>
              <a:gd name="connsiteY121" fmla="*/ 17365 h 282662"/>
              <a:gd name="connsiteX122" fmla="*/ 222920 w 331000"/>
              <a:gd name="connsiteY122" fmla="*/ 34156 h 282662"/>
              <a:gd name="connsiteX123" fmla="*/ 221624 w 331000"/>
              <a:gd name="connsiteY123" fmla="*/ 22532 h 282662"/>
              <a:gd name="connsiteX124" fmla="*/ 224216 w 331000"/>
              <a:gd name="connsiteY124" fmla="*/ 19948 h 282662"/>
              <a:gd name="connsiteX125" fmla="*/ 225512 w 331000"/>
              <a:gd name="connsiteY125" fmla="*/ 18657 h 282662"/>
              <a:gd name="connsiteX126" fmla="*/ 255321 w 331000"/>
              <a:gd name="connsiteY126" fmla="*/ 18657 h 282662"/>
              <a:gd name="connsiteX127" fmla="*/ 266986 w 331000"/>
              <a:gd name="connsiteY127" fmla="*/ 19948 h 282662"/>
              <a:gd name="connsiteX128" fmla="*/ 269578 w 331000"/>
              <a:gd name="connsiteY128" fmla="*/ 21240 h 282662"/>
              <a:gd name="connsiteX129" fmla="*/ 269578 w 331000"/>
              <a:gd name="connsiteY129" fmla="*/ 25115 h 282662"/>
              <a:gd name="connsiteX130" fmla="*/ 269578 w 331000"/>
              <a:gd name="connsiteY130" fmla="*/ 32865 h 282662"/>
              <a:gd name="connsiteX131" fmla="*/ 269578 w 331000"/>
              <a:gd name="connsiteY131" fmla="*/ 34156 h 282662"/>
              <a:gd name="connsiteX132" fmla="*/ 268282 w 331000"/>
              <a:gd name="connsiteY132" fmla="*/ 61281 h 282662"/>
              <a:gd name="connsiteX133" fmla="*/ 303275 w 331000"/>
              <a:gd name="connsiteY133" fmla="*/ 78073 h 282662"/>
              <a:gd name="connsiteX134" fmla="*/ 327900 w 331000"/>
              <a:gd name="connsiteY134" fmla="*/ 90989 h 282662"/>
              <a:gd name="connsiteX135" fmla="*/ 330492 w 331000"/>
              <a:gd name="connsiteY135" fmla="*/ 96156 h 282662"/>
              <a:gd name="connsiteX136" fmla="*/ 311051 w 331000"/>
              <a:gd name="connsiteY136" fmla="*/ 128447 h 282662"/>
              <a:gd name="connsiteX137" fmla="*/ 309755 w 331000"/>
              <a:gd name="connsiteY137" fmla="*/ 129739 h 282662"/>
              <a:gd name="connsiteX138" fmla="*/ 305867 w 331000"/>
              <a:gd name="connsiteY138" fmla="*/ 131030 h 282662"/>
              <a:gd name="connsiteX139" fmla="*/ 282538 w 331000"/>
              <a:gd name="connsiteY139" fmla="*/ 119405 h 282662"/>
              <a:gd name="connsiteX140" fmla="*/ 287723 w 331000"/>
              <a:gd name="connsiteY140" fmla="*/ 275695 h 282662"/>
              <a:gd name="connsiteX141" fmla="*/ 286427 w 331000"/>
              <a:gd name="connsiteY141" fmla="*/ 278278 h 282662"/>
              <a:gd name="connsiteX142" fmla="*/ 282538 w 331000"/>
              <a:gd name="connsiteY142" fmla="*/ 280862 h 282662"/>
              <a:gd name="connsiteX143" fmla="*/ 198295 w 331000"/>
              <a:gd name="connsiteY143" fmla="*/ 282153 h 282662"/>
              <a:gd name="connsiteX144" fmla="*/ 196999 w 331000"/>
              <a:gd name="connsiteY144" fmla="*/ 279570 h 282662"/>
              <a:gd name="connsiteX145" fmla="*/ 195703 w 331000"/>
              <a:gd name="connsiteY145" fmla="*/ 278278 h 282662"/>
              <a:gd name="connsiteX146" fmla="*/ 195703 w 331000"/>
              <a:gd name="connsiteY146" fmla="*/ 203363 h 282662"/>
              <a:gd name="connsiteX147" fmla="*/ 133493 w 331000"/>
              <a:gd name="connsiteY147" fmla="*/ 202071 h 282662"/>
              <a:gd name="connsiteX148" fmla="*/ 134789 w 331000"/>
              <a:gd name="connsiteY148" fmla="*/ 239529 h 282662"/>
              <a:gd name="connsiteX149" fmla="*/ 134789 w 331000"/>
              <a:gd name="connsiteY149" fmla="*/ 276987 h 282662"/>
              <a:gd name="connsiteX150" fmla="*/ 133493 w 331000"/>
              <a:gd name="connsiteY150" fmla="*/ 276987 h 282662"/>
              <a:gd name="connsiteX151" fmla="*/ 130900 w 331000"/>
              <a:gd name="connsiteY151" fmla="*/ 280862 h 282662"/>
              <a:gd name="connsiteX152" fmla="*/ 51842 w 331000"/>
              <a:gd name="connsiteY152" fmla="*/ 279570 h 282662"/>
              <a:gd name="connsiteX153" fmla="*/ 47953 w 331000"/>
              <a:gd name="connsiteY153" fmla="*/ 278278 h 282662"/>
              <a:gd name="connsiteX154" fmla="*/ 44065 w 331000"/>
              <a:gd name="connsiteY154" fmla="*/ 121989 h 282662"/>
              <a:gd name="connsiteX155" fmla="*/ 37585 w 331000"/>
              <a:gd name="connsiteY155" fmla="*/ 125864 h 282662"/>
              <a:gd name="connsiteX156" fmla="*/ 27217 w 331000"/>
              <a:gd name="connsiteY156" fmla="*/ 133614 h 282662"/>
              <a:gd name="connsiteX157" fmla="*/ 24625 w 331000"/>
              <a:gd name="connsiteY157" fmla="*/ 133614 h 282662"/>
              <a:gd name="connsiteX158" fmla="*/ 22033 w 331000"/>
              <a:gd name="connsiteY158" fmla="*/ 132322 h 282662"/>
              <a:gd name="connsiteX159" fmla="*/ 9072 w 331000"/>
              <a:gd name="connsiteY159" fmla="*/ 114239 h 282662"/>
              <a:gd name="connsiteX160" fmla="*/ 0 w 331000"/>
              <a:gd name="connsiteY160" fmla="*/ 97447 h 282662"/>
              <a:gd name="connsiteX161" fmla="*/ 2592 w 331000"/>
              <a:gd name="connsiteY161" fmla="*/ 94864 h 282662"/>
              <a:gd name="connsiteX162" fmla="*/ 2592 w 331000"/>
              <a:gd name="connsiteY162" fmla="*/ 93572 h 282662"/>
              <a:gd name="connsiteX163" fmla="*/ 11664 w 331000"/>
              <a:gd name="connsiteY163" fmla="*/ 89697 h 282662"/>
              <a:gd name="connsiteX164" fmla="*/ 162006 w 331000"/>
              <a:gd name="connsiteY164" fmla="*/ 574 h 282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</a:cxnLst>
            <a:rect l="l" t="t" r="r" b="b"/>
            <a:pathLst>
              <a:path w="331000" h="282662">
                <a:moveTo>
                  <a:pt x="231504" y="138982"/>
                </a:moveTo>
                <a:cubicBezTo>
                  <a:pt x="245973" y="140252"/>
                  <a:pt x="260442" y="138982"/>
                  <a:pt x="274911" y="138982"/>
                </a:cubicBezTo>
                <a:cubicBezTo>
                  <a:pt x="276226" y="138982"/>
                  <a:pt x="276226" y="141522"/>
                  <a:pt x="274911" y="141522"/>
                </a:cubicBezTo>
                <a:cubicBezTo>
                  <a:pt x="261757" y="145332"/>
                  <a:pt x="244657" y="144062"/>
                  <a:pt x="231504" y="141522"/>
                </a:cubicBezTo>
                <a:cubicBezTo>
                  <a:pt x="230188" y="141522"/>
                  <a:pt x="230188" y="138982"/>
                  <a:pt x="231504" y="138982"/>
                </a:cubicBezTo>
                <a:close/>
                <a:moveTo>
                  <a:pt x="314325" y="115169"/>
                </a:moveTo>
                <a:cubicBezTo>
                  <a:pt x="304800" y="116360"/>
                  <a:pt x="295275" y="116360"/>
                  <a:pt x="285750" y="116360"/>
                </a:cubicBezTo>
                <a:cubicBezTo>
                  <a:pt x="293915" y="118741"/>
                  <a:pt x="300718" y="121122"/>
                  <a:pt x="307522" y="124694"/>
                </a:cubicBezTo>
                <a:cubicBezTo>
                  <a:pt x="310243" y="121122"/>
                  <a:pt x="311604" y="118741"/>
                  <a:pt x="314325" y="115169"/>
                </a:cubicBezTo>
                <a:close/>
                <a:moveTo>
                  <a:pt x="164953" y="4044"/>
                </a:moveTo>
                <a:cubicBezTo>
                  <a:pt x="164953" y="4044"/>
                  <a:pt x="164953" y="5338"/>
                  <a:pt x="164953" y="5338"/>
                </a:cubicBezTo>
                <a:cubicBezTo>
                  <a:pt x="115862" y="36396"/>
                  <a:pt x="65480" y="71336"/>
                  <a:pt x="12514" y="94629"/>
                </a:cubicBezTo>
                <a:cubicBezTo>
                  <a:pt x="9930" y="95923"/>
                  <a:pt x="8638" y="97217"/>
                  <a:pt x="6055" y="98511"/>
                </a:cubicBezTo>
                <a:cubicBezTo>
                  <a:pt x="6055" y="98511"/>
                  <a:pt x="4763" y="98511"/>
                  <a:pt x="4763" y="98511"/>
                </a:cubicBezTo>
                <a:cubicBezTo>
                  <a:pt x="6055" y="101100"/>
                  <a:pt x="8638" y="103688"/>
                  <a:pt x="9930" y="106276"/>
                </a:cubicBezTo>
                <a:cubicBezTo>
                  <a:pt x="12514" y="108864"/>
                  <a:pt x="13806" y="110158"/>
                  <a:pt x="15098" y="112746"/>
                </a:cubicBezTo>
                <a:cubicBezTo>
                  <a:pt x="18973" y="117923"/>
                  <a:pt x="24141" y="124393"/>
                  <a:pt x="26724" y="129569"/>
                </a:cubicBezTo>
                <a:cubicBezTo>
                  <a:pt x="29308" y="126981"/>
                  <a:pt x="31892" y="124393"/>
                  <a:pt x="34475" y="121805"/>
                </a:cubicBezTo>
                <a:cubicBezTo>
                  <a:pt x="38351" y="119217"/>
                  <a:pt x="42227" y="116629"/>
                  <a:pt x="46102" y="115334"/>
                </a:cubicBezTo>
                <a:cubicBezTo>
                  <a:pt x="47394" y="115334"/>
                  <a:pt x="48686" y="116629"/>
                  <a:pt x="48686" y="117923"/>
                </a:cubicBezTo>
                <a:cubicBezTo>
                  <a:pt x="48686" y="117923"/>
                  <a:pt x="48686" y="117923"/>
                  <a:pt x="48686" y="119217"/>
                </a:cubicBezTo>
                <a:cubicBezTo>
                  <a:pt x="53853" y="170980"/>
                  <a:pt x="53853" y="224037"/>
                  <a:pt x="55145" y="275800"/>
                </a:cubicBezTo>
                <a:cubicBezTo>
                  <a:pt x="55145" y="275800"/>
                  <a:pt x="56437" y="275800"/>
                  <a:pt x="57729" y="275800"/>
                </a:cubicBezTo>
                <a:cubicBezTo>
                  <a:pt x="61604" y="275800"/>
                  <a:pt x="66772" y="275800"/>
                  <a:pt x="70647" y="275800"/>
                </a:cubicBezTo>
                <a:cubicBezTo>
                  <a:pt x="77107" y="275800"/>
                  <a:pt x="83566" y="275800"/>
                  <a:pt x="90025" y="275800"/>
                </a:cubicBezTo>
                <a:cubicBezTo>
                  <a:pt x="102944" y="275800"/>
                  <a:pt x="117154" y="275800"/>
                  <a:pt x="131364" y="275800"/>
                </a:cubicBezTo>
                <a:cubicBezTo>
                  <a:pt x="131364" y="275800"/>
                  <a:pt x="132656" y="275800"/>
                  <a:pt x="132656" y="277094"/>
                </a:cubicBezTo>
                <a:cubicBezTo>
                  <a:pt x="130073" y="265447"/>
                  <a:pt x="130073" y="253801"/>
                  <a:pt x="130073" y="242154"/>
                </a:cubicBezTo>
                <a:cubicBezTo>
                  <a:pt x="128781" y="229213"/>
                  <a:pt x="127489" y="214978"/>
                  <a:pt x="128781" y="202038"/>
                </a:cubicBezTo>
                <a:cubicBezTo>
                  <a:pt x="128781" y="200744"/>
                  <a:pt x="128781" y="200744"/>
                  <a:pt x="128781" y="200744"/>
                </a:cubicBezTo>
                <a:cubicBezTo>
                  <a:pt x="128781" y="199450"/>
                  <a:pt x="128781" y="198155"/>
                  <a:pt x="130073" y="198155"/>
                </a:cubicBezTo>
                <a:cubicBezTo>
                  <a:pt x="152034" y="196861"/>
                  <a:pt x="173996" y="198155"/>
                  <a:pt x="195957" y="198155"/>
                </a:cubicBezTo>
                <a:cubicBezTo>
                  <a:pt x="195957" y="198155"/>
                  <a:pt x="197249" y="198155"/>
                  <a:pt x="197249" y="199450"/>
                </a:cubicBezTo>
                <a:cubicBezTo>
                  <a:pt x="198541" y="199450"/>
                  <a:pt x="198541" y="199450"/>
                  <a:pt x="199833" y="200744"/>
                </a:cubicBezTo>
                <a:cubicBezTo>
                  <a:pt x="202416" y="226625"/>
                  <a:pt x="201125" y="252507"/>
                  <a:pt x="202416" y="277094"/>
                </a:cubicBezTo>
                <a:cubicBezTo>
                  <a:pt x="205000" y="274506"/>
                  <a:pt x="237297" y="275800"/>
                  <a:pt x="241173" y="275800"/>
                </a:cubicBezTo>
                <a:cubicBezTo>
                  <a:pt x="241173" y="275800"/>
                  <a:pt x="241173" y="275800"/>
                  <a:pt x="278636" y="275800"/>
                </a:cubicBezTo>
                <a:cubicBezTo>
                  <a:pt x="278636" y="274506"/>
                  <a:pt x="278636" y="274506"/>
                  <a:pt x="279928" y="274506"/>
                </a:cubicBezTo>
                <a:cubicBezTo>
                  <a:pt x="279928" y="274506"/>
                  <a:pt x="279928" y="274506"/>
                  <a:pt x="282512" y="274506"/>
                </a:cubicBezTo>
                <a:cubicBezTo>
                  <a:pt x="282512" y="270624"/>
                  <a:pt x="281220" y="265447"/>
                  <a:pt x="281220" y="261565"/>
                </a:cubicBezTo>
                <a:cubicBezTo>
                  <a:pt x="281220" y="261565"/>
                  <a:pt x="279928" y="261565"/>
                  <a:pt x="279928" y="261565"/>
                </a:cubicBezTo>
                <a:cubicBezTo>
                  <a:pt x="279928" y="261565"/>
                  <a:pt x="278636" y="262859"/>
                  <a:pt x="278636" y="262859"/>
                </a:cubicBezTo>
                <a:cubicBezTo>
                  <a:pt x="261842" y="265447"/>
                  <a:pt x="245048" y="262859"/>
                  <a:pt x="228254" y="262859"/>
                </a:cubicBezTo>
                <a:cubicBezTo>
                  <a:pt x="226962" y="262859"/>
                  <a:pt x="226962" y="261565"/>
                  <a:pt x="228254" y="261565"/>
                </a:cubicBezTo>
                <a:cubicBezTo>
                  <a:pt x="242464" y="260271"/>
                  <a:pt x="257967" y="258977"/>
                  <a:pt x="272177" y="260271"/>
                </a:cubicBezTo>
                <a:cubicBezTo>
                  <a:pt x="274761" y="258977"/>
                  <a:pt x="278636" y="258977"/>
                  <a:pt x="281220" y="258977"/>
                </a:cubicBezTo>
                <a:cubicBezTo>
                  <a:pt x="281220" y="255095"/>
                  <a:pt x="281220" y="252507"/>
                  <a:pt x="279928" y="248624"/>
                </a:cubicBezTo>
                <a:cubicBezTo>
                  <a:pt x="263134" y="248624"/>
                  <a:pt x="245048" y="248624"/>
                  <a:pt x="228254" y="248624"/>
                </a:cubicBezTo>
                <a:cubicBezTo>
                  <a:pt x="226962" y="248624"/>
                  <a:pt x="226962" y="246036"/>
                  <a:pt x="228254" y="246036"/>
                </a:cubicBezTo>
                <a:cubicBezTo>
                  <a:pt x="245048" y="246036"/>
                  <a:pt x="263134" y="244742"/>
                  <a:pt x="279928" y="244742"/>
                </a:cubicBezTo>
                <a:cubicBezTo>
                  <a:pt x="279928" y="240860"/>
                  <a:pt x="279928" y="236978"/>
                  <a:pt x="279928" y="233095"/>
                </a:cubicBezTo>
                <a:cubicBezTo>
                  <a:pt x="264426" y="234390"/>
                  <a:pt x="248924" y="235684"/>
                  <a:pt x="233421" y="234390"/>
                </a:cubicBezTo>
                <a:cubicBezTo>
                  <a:pt x="232130" y="234390"/>
                  <a:pt x="232130" y="233095"/>
                  <a:pt x="233421" y="233095"/>
                </a:cubicBezTo>
                <a:cubicBezTo>
                  <a:pt x="248924" y="233095"/>
                  <a:pt x="264426" y="231801"/>
                  <a:pt x="279928" y="229213"/>
                </a:cubicBezTo>
                <a:cubicBezTo>
                  <a:pt x="279928" y="226625"/>
                  <a:pt x="279928" y="222743"/>
                  <a:pt x="278636" y="218861"/>
                </a:cubicBezTo>
                <a:cubicBezTo>
                  <a:pt x="265718" y="221449"/>
                  <a:pt x="250216" y="221449"/>
                  <a:pt x="236005" y="220155"/>
                </a:cubicBezTo>
                <a:cubicBezTo>
                  <a:pt x="234713" y="220155"/>
                  <a:pt x="234713" y="217567"/>
                  <a:pt x="236005" y="217567"/>
                </a:cubicBezTo>
                <a:cubicBezTo>
                  <a:pt x="250216" y="217567"/>
                  <a:pt x="264426" y="216273"/>
                  <a:pt x="278636" y="216273"/>
                </a:cubicBezTo>
                <a:cubicBezTo>
                  <a:pt x="278636" y="212390"/>
                  <a:pt x="278636" y="207214"/>
                  <a:pt x="278636" y="203332"/>
                </a:cubicBezTo>
                <a:cubicBezTo>
                  <a:pt x="264426" y="205920"/>
                  <a:pt x="248924" y="204626"/>
                  <a:pt x="234713" y="204626"/>
                </a:cubicBezTo>
                <a:cubicBezTo>
                  <a:pt x="233421" y="204626"/>
                  <a:pt x="233421" y="203332"/>
                  <a:pt x="234713" y="203332"/>
                </a:cubicBezTo>
                <a:cubicBezTo>
                  <a:pt x="248924" y="202038"/>
                  <a:pt x="264426" y="199450"/>
                  <a:pt x="278636" y="200744"/>
                </a:cubicBezTo>
                <a:cubicBezTo>
                  <a:pt x="278636" y="196861"/>
                  <a:pt x="278636" y="191685"/>
                  <a:pt x="278636" y="187803"/>
                </a:cubicBezTo>
                <a:cubicBezTo>
                  <a:pt x="263134" y="187803"/>
                  <a:pt x="247632" y="186509"/>
                  <a:pt x="232130" y="186509"/>
                </a:cubicBezTo>
                <a:cubicBezTo>
                  <a:pt x="230838" y="186509"/>
                  <a:pt x="230838" y="183921"/>
                  <a:pt x="232130" y="183921"/>
                </a:cubicBezTo>
                <a:cubicBezTo>
                  <a:pt x="247632" y="183921"/>
                  <a:pt x="263134" y="183921"/>
                  <a:pt x="278636" y="183921"/>
                </a:cubicBezTo>
                <a:cubicBezTo>
                  <a:pt x="278636" y="180038"/>
                  <a:pt x="277344" y="176156"/>
                  <a:pt x="277344" y="172274"/>
                </a:cubicBezTo>
                <a:cubicBezTo>
                  <a:pt x="263134" y="174862"/>
                  <a:pt x="247632" y="174862"/>
                  <a:pt x="233421" y="173568"/>
                </a:cubicBezTo>
                <a:cubicBezTo>
                  <a:pt x="232130" y="172274"/>
                  <a:pt x="232130" y="170980"/>
                  <a:pt x="233421" y="170980"/>
                </a:cubicBezTo>
                <a:cubicBezTo>
                  <a:pt x="248924" y="170980"/>
                  <a:pt x="263134" y="169686"/>
                  <a:pt x="277344" y="168392"/>
                </a:cubicBezTo>
                <a:lnTo>
                  <a:pt x="277344" y="155451"/>
                </a:lnTo>
                <a:cubicBezTo>
                  <a:pt x="263134" y="156745"/>
                  <a:pt x="248924" y="156745"/>
                  <a:pt x="234713" y="155451"/>
                </a:cubicBezTo>
                <a:cubicBezTo>
                  <a:pt x="233421" y="155451"/>
                  <a:pt x="233421" y="152863"/>
                  <a:pt x="234713" y="152863"/>
                </a:cubicBezTo>
                <a:cubicBezTo>
                  <a:pt x="248924" y="152863"/>
                  <a:pt x="263134" y="152863"/>
                  <a:pt x="277344" y="151569"/>
                </a:cubicBezTo>
                <a:cubicBezTo>
                  <a:pt x="277344" y="143804"/>
                  <a:pt x="277344" y="136040"/>
                  <a:pt x="277344" y="128275"/>
                </a:cubicBezTo>
                <a:cubicBezTo>
                  <a:pt x="261842" y="128275"/>
                  <a:pt x="247632" y="128275"/>
                  <a:pt x="232130" y="125687"/>
                </a:cubicBezTo>
                <a:cubicBezTo>
                  <a:pt x="230838" y="125687"/>
                  <a:pt x="230838" y="124393"/>
                  <a:pt x="232130" y="124393"/>
                </a:cubicBezTo>
                <a:cubicBezTo>
                  <a:pt x="247632" y="124393"/>
                  <a:pt x="261842" y="124393"/>
                  <a:pt x="277344" y="124393"/>
                </a:cubicBezTo>
                <a:cubicBezTo>
                  <a:pt x="277344" y="123099"/>
                  <a:pt x="277344" y="120511"/>
                  <a:pt x="276053" y="117923"/>
                </a:cubicBezTo>
                <a:cubicBezTo>
                  <a:pt x="276053" y="116629"/>
                  <a:pt x="277344" y="116629"/>
                  <a:pt x="277344" y="115334"/>
                </a:cubicBezTo>
                <a:cubicBezTo>
                  <a:pt x="263134" y="115334"/>
                  <a:pt x="247632" y="114040"/>
                  <a:pt x="233421" y="114040"/>
                </a:cubicBezTo>
                <a:cubicBezTo>
                  <a:pt x="232130" y="114040"/>
                  <a:pt x="232130" y="111452"/>
                  <a:pt x="233421" y="111452"/>
                </a:cubicBezTo>
                <a:cubicBezTo>
                  <a:pt x="260550" y="111452"/>
                  <a:pt x="286387" y="110158"/>
                  <a:pt x="313516" y="112746"/>
                </a:cubicBezTo>
                <a:cubicBezTo>
                  <a:pt x="313516" y="112746"/>
                  <a:pt x="314808" y="112746"/>
                  <a:pt x="314808" y="114040"/>
                </a:cubicBezTo>
                <a:cubicBezTo>
                  <a:pt x="317392" y="108864"/>
                  <a:pt x="319976" y="103688"/>
                  <a:pt x="322559" y="98511"/>
                </a:cubicBezTo>
                <a:cubicBezTo>
                  <a:pt x="292847" y="98511"/>
                  <a:pt x="261842" y="95923"/>
                  <a:pt x="230838" y="95923"/>
                </a:cubicBezTo>
                <a:cubicBezTo>
                  <a:pt x="229545" y="95923"/>
                  <a:pt x="229545" y="93335"/>
                  <a:pt x="230838" y="93335"/>
                </a:cubicBezTo>
                <a:cubicBezTo>
                  <a:pt x="261842" y="93335"/>
                  <a:pt x="292847" y="92041"/>
                  <a:pt x="323851" y="94629"/>
                </a:cubicBezTo>
                <a:cubicBezTo>
                  <a:pt x="322559" y="94629"/>
                  <a:pt x="322559" y="93335"/>
                  <a:pt x="323851" y="92041"/>
                </a:cubicBezTo>
                <a:cubicBezTo>
                  <a:pt x="321268" y="93335"/>
                  <a:pt x="317392" y="92041"/>
                  <a:pt x="316100" y="90747"/>
                </a:cubicBezTo>
                <a:cubicBezTo>
                  <a:pt x="312225" y="89453"/>
                  <a:pt x="309641" y="86865"/>
                  <a:pt x="307057" y="85571"/>
                </a:cubicBezTo>
                <a:cubicBezTo>
                  <a:pt x="303182" y="84277"/>
                  <a:pt x="300598" y="82983"/>
                  <a:pt x="298014" y="81688"/>
                </a:cubicBezTo>
                <a:cubicBezTo>
                  <a:pt x="298014" y="81688"/>
                  <a:pt x="296722" y="81688"/>
                  <a:pt x="296722" y="81688"/>
                </a:cubicBezTo>
                <a:cubicBezTo>
                  <a:pt x="274761" y="80394"/>
                  <a:pt x="254091" y="80394"/>
                  <a:pt x="232130" y="81688"/>
                </a:cubicBezTo>
                <a:cubicBezTo>
                  <a:pt x="230838" y="81688"/>
                  <a:pt x="230838" y="79100"/>
                  <a:pt x="232130" y="79100"/>
                </a:cubicBezTo>
                <a:cubicBezTo>
                  <a:pt x="251507" y="76512"/>
                  <a:pt x="270885" y="76512"/>
                  <a:pt x="290263" y="77806"/>
                </a:cubicBezTo>
                <a:cubicBezTo>
                  <a:pt x="283804" y="73924"/>
                  <a:pt x="276053" y="70042"/>
                  <a:pt x="268302" y="64865"/>
                </a:cubicBezTo>
                <a:cubicBezTo>
                  <a:pt x="254091" y="67454"/>
                  <a:pt x="237297" y="64865"/>
                  <a:pt x="221794" y="63571"/>
                </a:cubicBezTo>
                <a:cubicBezTo>
                  <a:pt x="220502" y="63571"/>
                  <a:pt x="220502" y="60983"/>
                  <a:pt x="221794" y="60983"/>
                </a:cubicBezTo>
                <a:cubicBezTo>
                  <a:pt x="236005" y="62277"/>
                  <a:pt x="250216" y="62277"/>
                  <a:pt x="263134" y="62277"/>
                </a:cubicBezTo>
                <a:cubicBezTo>
                  <a:pt x="263134" y="60983"/>
                  <a:pt x="263134" y="59689"/>
                  <a:pt x="263134" y="59689"/>
                </a:cubicBezTo>
                <a:cubicBezTo>
                  <a:pt x="263134" y="55807"/>
                  <a:pt x="263134" y="51925"/>
                  <a:pt x="263134" y="49337"/>
                </a:cubicBezTo>
                <a:cubicBezTo>
                  <a:pt x="252799" y="51925"/>
                  <a:pt x="239881" y="50631"/>
                  <a:pt x="229545" y="49337"/>
                </a:cubicBezTo>
                <a:cubicBezTo>
                  <a:pt x="228254" y="49337"/>
                  <a:pt x="228254" y="46748"/>
                  <a:pt x="229545" y="46748"/>
                </a:cubicBezTo>
                <a:cubicBezTo>
                  <a:pt x="241173" y="46748"/>
                  <a:pt x="251507" y="45454"/>
                  <a:pt x="263134" y="46748"/>
                </a:cubicBezTo>
                <a:cubicBezTo>
                  <a:pt x="263134" y="42866"/>
                  <a:pt x="264426" y="38984"/>
                  <a:pt x="264426" y="35102"/>
                </a:cubicBezTo>
                <a:cubicBezTo>
                  <a:pt x="256675" y="35102"/>
                  <a:pt x="248924" y="35102"/>
                  <a:pt x="242464" y="33808"/>
                </a:cubicBezTo>
                <a:cubicBezTo>
                  <a:pt x="239881" y="33808"/>
                  <a:pt x="239881" y="31220"/>
                  <a:pt x="242464" y="31220"/>
                </a:cubicBezTo>
                <a:cubicBezTo>
                  <a:pt x="248924" y="31220"/>
                  <a:pt x="256675" y="29925"/>
                  <a:pt x="264426" y="31220"/>
                </a:cubicBezTo>
                <a:cubicBezTo>
                  <a:pt x="264426" y="28631"/>
                  <a:pt x="264426" y="27337"/>
                  <a:pt x="264426" y="24749"/>
                </a:cubicBezTo>
                <a:cubicBezTo>
                  <a:pt x="261842" y="23455"/>
                  <a:pt x="256675" y="24749"/>
                  <a:pt x="255383" y="23455"/>
                </a:cubicBezTo>
                <a:cubicBezTo>
                  <a:pt x="252799" y="23455"/>
                  <a:pt x="248924" y="23455"/>
                  <a:pt x="246340" y="23455"/>
                </a:cubicBezTo>
                <a:cubicBezTo>
                  <a:pt x="239881" y="23455"/>
                  <a:pt x="233421" y="22161"/>
                  <a:pt x="228254" y="22161"/>
                </a:cubicBezTo>
                <a:cubicBezTo>
                  <a:pt x="226962" y="27337"/>
                  <a:pt x="226962" y="32514"/>
                  <a:pt x="226962" y="37690"/>
                </a:cubicBezTo>
                <a:cubicBezTo>
                  <a:pt x="226962" y="37690"/>
                  <a:pt x="226962" y="38984"/>
                  <a:pt x="226962" y="38984"/>
                </a:cubicBezTo>
                <a:cubicBezTo>
                  <a:pt x="226962" y="41572"/>
                  <a:pt x="225670" y="41572"/>
                  <a:pt x="224378" y="40278"/>
                </a:cubicBezTo>
                <a:cubicBezTo>
                  <a:pt x="224378" y="40278"/>
                  <a:pt x="224378" y="40278"/>
                  <a:pt x="223086" y="40278"/>
                </a:cubicBezTo>
                <a:cubicBezTo>
                  <a:pt x="211459" y="35102"/>
                  <a:pt x="199833" y="28631"/>
                  <a:pt x="189498" y="20867"/>
                </a:cubicBezTo>
                <a:cubicBezTo>
                  <a:pt x="181747" y="16985"/>
                  <a:pt x="171412" y="11808"/>
                  <a:pt x="164953" y="4044"/>
                </a:cubicBezTo>
                <a:close/>
                <a:moveTo>
                  <a:pt x="162006" y="574"/>
                </a:moveTo>
                <a:cubicBezTo>
                  <a:pt x="163302" y="-718"/>
                  <a:pt x="164598" y="574"/>
                  <a:pt x="165894" y="574"/>
                </a:cubicBezTo>
                <a:cubicBezTo>
                  <a:pt x="176262" y="4449"/>
                  <a:pt x="185334" y="12198"/>
                  <a:pt x="194407" y="17365"/>
                </a:cubicBezTo>
                <a:cubicBezTo>
                  <a:pt x="203479" y="23823"/>
                  <a:pt x="212551" y="28990"/>
                  <a:pt x="222920" y="34156"/>
                </a:cubicBezTo>
                <a:cubicBezTo>
                  <a:pt x="221624" y="30282"/>
                  <a:pt x="221624" y="26407"/>
                  <a:pt x="221624" y="22532"/>
                </a:cubicBezTo>
                <a:cubicBezTo>
                  <a:pt x="221624" y="21240"/>
                  <a:pt x="222920" y="21240"/>
                  <a:pt x="224216" y="19948"/>
                </a:cubicBezTo>
                <a:cubicBezTo>
                  <a:pt x="224216" y="19948"/>
                  <a:pt x="224216" y="18657"/>
                  <a:pt x="225512" y="18657"/>
                </a:cubicBezTo>
                <a:cubicBezTo>
                  <a:pt x="235881" y="17365"/>
                  <a:pt x="244953" y="17365"/>
                  <a:pt x="255321" y="18657"/>
                </a:cubicBezTo>
                <a:cubicBezTo>
                  <a:pt x="257914" y="18657"/>
                  <a:pt x="263098" y="18657"/>
                  <a:pt x="266986" y="19948"/>
                </a:cubicBezTo>
                <a:cubicBezTo>
                  <a:pt x="268282" y="18657"/>
                  <a:pt x="269578" y="18657"/>
                  <a:pt x="269578" y="21240"/>
                </a:cubicBezTo>
                <a:cubicBezTo>
                  <a:pt x="270874" y="22532"/>
                  <a:pt x="270874" y="23823"/>
                  <a:pt x="269578" y="25115"/>
                </a:cubicBezTo>
                <a:cubicBezTo>
                  <a:pt x="269578" y="27698"/>
                  <a:pt x="269578" y="30282"/>
                  <a:pt x="269578" y="32865"/>
                </a:cubicBezTo>
                <a:cubicBezTo>
                  <a:pt x="269578" y="32865"/>
                  <a:pt x="269578" y="32865"/>
                  <a:pt x="269578" y="34156"/>
                </a:cubicBezTo>
                <a:cubicBezTo>
                  <a:pt x="269578" y="43198"/>
                  <a:pt x="269578" y="52240"/>
                  <a:pt x="268282" y="61281"/>
                </a:cubicBezTo>
                <a:cubicBezTo>
                  <a:pt x="279946" y="66448"/>
                  <a:pt x="291611" y="71614"/>
                  <a:pt x="303275" y="78073"/>
                </a:cubicBezTo>
                <a:cubicBezTo>
                  <a:pt x="309755" y="81948"/>
                  <a:pt x="322716" y="85822"/>
                  <a:pt x="327900" y="90989"/>
                </a:cubicBezTo>
                <a:cubicBezTo>
                  <a:pt x="330492" y="90989"/>
                  <a:pt x="331788" y="93572"/>
                  <a:pt x="330492" y="96156"/>
                </a:cubicBezTo>
                <a:cubicBezTo>
                  <a:pt x="325308" y="107781"/>
                  <a:pt x="318828" y="118114"/>
                  <a:pt x="311051" y="128447"/>
                </a:cubicBezTo>
                <a:cubicBezTo>
                  <a:pt x="311051" y="129739"/>
                  <a:pt x="309755" y="129739"/>
                  <a:pt x="309755" y="129739"/>
                </a:cubicBezTo>
                <a:cubicBezTo>
                  <a:pt x="308459" y="131030"/>
                  <a:pt x="307163" y="132322"/>
                  <a:pt x="305867" y="131030"/>
                </a:cubicBezTo>
                <a:cubicBezTo>
                  <a:pt x="298091" y="127155"/>
                  <a:pt x="290315" y="123280"/>
                  <a:pt x="282538" y="119405"/>
                </a:cubicBezTo>
                <a:cubicBezTo>
                  <a:pt x="283834" y="172363"/>
                  <a:pt x="286427" y="224029"/>
                  <a:pt x="287723" y="275695"/>
                </a:cubicBezTo>
                <a:cubicBezTo>
                  <a:pt x="287723" y="276987"/>
                  <a:pt x="286427" y="278278"/>
                  <a:pt x="286427" y="278278"/>
                </a:cubicBezTo>
                <a:cubicBezTo>
                  <a:pt x="285131" y="279570"/>
                  <a:pt x="285131" y="280862"/>
                  <a:pt x="282538" y="280862"/>
                </a:cubicBezTo>
                <a:cubicBezTo>
                  <a:pt x="255321" y="280862"/>
                  <a:pt x="226808" y="283445"/>
                  <a:pt x="198295" y="282153"/>
                </a:cubicBezTo>
                <a:cubicBezTo>
                  <a:pt x="196999" y="282153"/>
                  <a:pt x="195703" y="280862"/>
                  <a:pt x="196999" y="279570"/>
                </a:cubicBezTo>
                <a:cubicBezTo>
                  <a:pt x="195703" y="278278"/>
                  <a:pt x="195703" y="278278"/>
                  <a:pt x="195703" y="278278"/>
                </a:cubicBezTo>
                <a:cubicBezTo>
                  <a:pt x="195703" y="252445"/>
                  <a:pt x="194407" y="227904"/>
                  <a:pt x="195703" y="203363"/>
                </a:cubicBezTo>
                <a:cubicBezTo>
                  <a:pt x="176262" y="205946"/>
                  <a:pt x="152933" y="207238"/>
                  <a:pt x="133493" y="202071"/>
                </a:cubicBezTo>
                <a:cubicBezTo>
                  <a:pt x="134789" y="213696"/>
                  <a:pt x="134789" y="226612"/>
                  <a:pt x="134789" y="239529"/>
                </a:cubicBezTo>
                <a:cubicBezTo>
                  <a:pt x="136085" y="251154"/>
                  <a:pt x="137381" y="264070"/>
                  <a:pt x="134789" y="276987"/>
                </a:cubicBezTo>
                <a:cubicBezTo>
                  <a:pt x="134789" y="276987"/>
                  <a:pt x="133493" y="278278"/>
                  <a:pt x="133493" y="276987"/>
                </a:cubicBezTo>
                <a:cubicBezTo>
                  <a:pt x="133493" y="278278"/>
                  <a:pt x="133493" y="280862"/>
                  <a:pt x="130900" y="280862"/>
                </a:cubicBezTo>
                <a:cubicBezTo>
                  <a:pt x="104980" y="283445"/>
                  <a:pt x="77763" y="283445"/>
                  <a:pt x="51842" y="279570"/>
                </a:cubicBezTo>
                <a:cubicBezTo>
                  <a:pt x="50546" y="280862"/>
                  <a:pt x="47953" y="280862"/>
                  <a:pt x="47953" y="278278"/>
                </a:cubicBezTo>
                <a:cubicBezTo>
                  <a:pt x="46657" y="226612"/>
                  <a:pt x="42769" y="173655"/>
                  <a:pt x="44065" y="121989"/>
                </a:cubicBezTo>
                <a:cubicBezTo>
                  <a:pt x="42769" y="123280"/>
                  <a:pt x="40177" y="124572"/>
                  <a:pt x="37585" y="125864"/>
                </a:cubicBezTo>
                <a:cubicBezTo>
                  <a:pt x="33697" y="128447"/>
                  <a:pt x="31105" y="131030"/>
                  <a:pt x="27217" y="133614"/>
                </a:cubicBezTo>
                <a:cubicBezTo>
                  <a:pt x="25921" y="134905"/>
                  <a:pt x="24625" y="133614"/>
                  <a:pt x="24625" y="133614"/>
                </a:cubicBezTo>
                <a:cubicBezTo>
                  <a:pt x="23329" y="133614"/>
                  <a:pt x="23329" y="133614"/>
                  <a:pt x="22033" y="132322"/>
                </a:cubicBezTo>
                <a:cubicBezTo>
                  <a:pt x="16848" y="127155"/>
                  <a:pt x="12960" y="119405"/>
                  <a:pt x="9072" y="114239"/>
                </a:cubicBezTo>
                <a:cubicBezTo>
                  <a:pt x="5184" y="109072"/>
                  <a:pt x="0" y="102614"/>
                  <a:pt x="0" y="97447"/>
                </a:cubicBezTo>
                <a:cubicBezTo>
                  <a:pt x="0" y="96156"/>
                  <a:pt x="1296" y="94864"/>
                  <a:pt x="2592" y="94864"/>
                </a:cubicBezTo>
                <a:cubicBezTo>
                  <a:pt x="2592" y="94864"/>
                  <a:pt x="2592" y="94864"/>
                  <a:pt x="2592" y="93572"/>
                </a:cubicBezTo>
                <a:cubicBezTo>
                  <a:pt x="6480" y="92281"/>
                  <a:pt x="9072" y="90989"/>
                  <a:pt x="11664" y="89697"/>
                </a:cubicBezTo>
                <a:cubicBezTo>
                  <a:pt x="59618" y="57406"/>
                  <a:pt x="112756" y="31573"/>
                  <a:pt x="162006" y="574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90881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91581" y="1268760"/>
            <a:ext cx="7560839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endParaRPr lang="zh-CN" altLang="en-US" sz="2400" dirty="0">
              <a:solidFill>
                <a:prstClr val="black"/>
              </a:solidFill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98839" y="1451454"/>
            <a:ext cx="8171089" cy="564770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en-US" altLang="ko-KR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1. </a:t>
            </a:r>
            <a:r>
              <a:rPr lang="ko-KR" altLang="en-US" sz="2800" b="1" dirty="0">
                <a:latin typeface="Batang" panose="02030600000101010101" pitchFamily="18" charset="-127"/>
                <a:ea typeface="Batang" panose="02030600000101010101" pitchFamily="18" charset="-127"/>
              </a:rPr>
              <a:t>～기도 하다</a:t>
            </a:r>
          </a:p>
          <a:p>
            <a:r>
              <a:rPr lang="ko-KR" altLang="en-US" sz="2800" dirty="0">
                <a:latin typeface="宋体" panose="02010600030101010101" pitchFamily="2" charset="-122"/>
                <a:ea typeface="宋体" panose="02010600030101010101" pitchFamily="2" charset="-122"/>
              </a:rPr>
              <a:t>惯用型，接在谓词词干后，表示同时包含该动作或状态</a:t>
            </a:r>
            <a:r>
              <a:rPr lang="ko-KR" altLang="en-US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en-US" altLang="ko-KR" sz="28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en-US" altLang="ko-KR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en-US" altLang="ko-KR" sz="2800" dirty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endParaRPr lang="en-US" altLang="ko-KR" sz="2800" dirty="0" smtClean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endParaRPr lang="en-US" altLang="ko-KR" sz="2800" dirty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endParaRPr lang="en-US" altLang="ko-KR" sz="2800" dirty="0" smtClean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endParaRPr lang="en-US" altLang="ko-KR" sz="28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en-US" altLang="ko-KR" sz="28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ko-KR" altLang="en-US" sz="2400" dirty="0">
              <a:latin typeface="宋体" panose="02010600030101010101" pitchFamily="2" charset="-122"/>
              <a:ea typeface="+mj-ea"/>
            </a:endParaRPr>
          </a:p>
          <a:p>
            <a:pPr>
              <a:lnSpc>
                <a:spcPct val="150000"/>
              </a:lnSpc>
            </a:pPr>
            <a:endParaRPr lang="en-US" altLang="ko-KR" sz="1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ko-KR" altLang="en-US" sz="2400" b="1" dirty="0" smtClean="0">
                <a:solidFill>
                  <a:srgbClr val="0070C0"/>
                </a:solidFill>
                <a:latin typeface="宋体" panose="02010600030101010101" pitchFamily="2" charset="-122"/>
                <a:ea typeface="+mj-ea"/>
              </a:rPr>
              <a:t>    </a:t>
            </a: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04056" y="262978"/>
            <a:ext cx="8218507" cy="742888"/>
            <a:chOff x="504056" y="262978"/>
            <a:chExt cx="8218507" cy="742888"/>
          </a:xfrm>
        </p:grpSpPr>
        <p:cxnSp>
          <p:nvCxnSpPr>
            <p:cNvPr id="4" name="直接连接符 3"/>
            <p:cNvCxnSpPr/>
            <p:nvPr/>
          </p:nvCxnSpPr>
          <p:spPr>
            <a:xfrm flipV="1">
              <a:off x="504056" y="886691"/>
              <a:ext cx="6741871" cy="1542"/>
            </a:xfrm>
            <a:prstGeom prst="line">
              <a:avLst/>
            </a:prstGeom>
            <a:ln w="44450">
              <a:solidFill>
                <a:srgbClr val="FFC000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矩形 6"/>
            <p:cNvSpPr/>
            <p:nvPr/>
          </p:nvSpPr>
          <p:spPr>
            <a:xfrm rot="21075228">
              <a:off x="7154528" y="262978"/>
              <a:ext cx="1568035" cy="742888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문법</a:t>
              </a:r>
              <a:r>
                <a:rPr lang="en-US" altLang="ko-KR" sz="3200" b="1" dirty="0" smtClean="0">
                  <a:solidFill>
                    <a:schemeClr val="bg1"/>
                  </a:solidFill>
                  <a:ea typeface="宋体" panose="02010600030101010101" pitchFamily="2" charset="-122"/>
                  <a:cs typeface="+mn-ea"/>
                  <a:sym typeface="+mn-lt"/>
                </a:rPr>
                <a:t>1</a:t>
              </a:r>
              <a:endParaRPr lang="zh-CN" altLang="en-US" sz="3200" b="1" dirty="0">
                <a:solidFill>
                  <a:schemeClr val="bg1"/>
                </a:solidFill>
                <a:ea typeface="宋体" panose="02010600030101010101" pitchFamily="2" charset="-122"/>
                <a:cs typeface="+mn-ea"/>
                <a:sym typeface="+mn-lt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855505" y="2889035"/>
            <a:ext cx="7414055" cy="4053417"/>
          </a:xfrm>
          <a:prstGeom prst="rect">
            <a:avLst/>
          </a:prstGeom>
          <a:noFill/>
          <a:ln w="22225"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 smtClean="0">
                <a:solidFill>
                  <a:srgbClr val="FFC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例</a:t>
            </a:r>
            <a:endParaRPr lang="en-US" altLang="zh-CN" b="1" dirty="0">
              <a:solidFill>
                <a:srgbClr val="FFC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ko-KR" sz="2400" dirty="0"/>
              <a:t>1) </a:t>
            </a:r>
            <a:r>
              <a:rPr lang="ko-KR" altLang="en-US" sz="2400" dirty="0"/>
              <a:t>다이어트하면서 점심을 굶기도 해요</a:t>
            </a:r>
            <a:r>
              <a:rPr lang="en-US" altLang="ko-KR" sz="2400" dirty="0"/>
              <a:t>.</a:t>
            </a:r>
          </a:p>
          <a:p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我减肥不吃午饭</a:t>
            </a:r>
            <a:r>
              <a:rPr lang="zh-CN" altLang="en-US" sz="2400" dirty="0"/>
              <a:t>。</a:t>
            </a:r>
          </a:p>
          <a:p>
            <a:r>
              <a:rPr lang="en-US" altLang="ko-KR" sz="2400" dirty="0"/>
              <a:t>2) </a:t>
            </a:r>
            <a:r>
              <a:rPr lang="ko-KR" altLang="en-US" sz="2400" dirty="0"/>
              <a:t>주말에는 책을 읽기도 하고 친구를 만나기도 해요</a:t>
            </a:r>
            <a:r>
              <a:rPr lang="en-US" altLang="ko-KR" sz="2400" dirty="0"/>
              <a:t>.</a:t>
            </a:r>
          </a:p>
          <a:p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我周末有时看书，有时见朋友</a:t>
            </a:r>
            <a:r>
              <a:rPr lang="zh-CN" altLang="en-US" sz="2400" dirty="0"/>
              <a:t>。</a:t>
            </a:r>
          </a:p>
          <a:p>
            <a:r>
              <a:rPr lang="en-US" altLang="ko-KR" sz="2400" dirty="0"/>
              <a:t>3) </a:t>
            </a:r>
            <a:r>
              <a:rPr lang="ko-KR" altLang="en-US" sz="2400" dirty="0"/>
              <a:t>가</a:t>
            </a:r>
            <a:r>
              <a:rPr lang="en-US" altLang="ko-KR" sz="2400" dirty="0"/>
              <a:t>: </a:t>
            </a:r>
            <a:r>
              <a:rPr lang="ko-KR" altLang="en-US" sz="2400" dirty="0"/>
              <a:t>어제 남자 친구와 데이트 어떻게 했어요</a:t>
            </a:r>
            <a:r>
              <a:rPr lang="en-US" altLang="ko-KR" sz="2400" dirty="0"/>
              <a:t>?</a:t>
            </a:r>
          </a:p>
          <a:p>
            <a:pPr>
              <a:lnSpc>
                <a:spcPct val="130000"/>
              </a:lnSpc>
            </a:pP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你昨天和男朋友约会怎么样呀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?</a:t>
            </a:r>
          </a:p>
          <a:p>
            <a:r>
              <a:rPr lang="ko-KR" altLang="en-US" sz="2400" dirty="0"/>
              <a:t>나</a:t>
            </a:r>
            <a:r>
              <a:rPr lang="en-US" altLang="ko-KR" sz="2400" dirty="0"/>
              <a:t>: </a:t>
            </a:r>
            <a:r>
              <a:rPr lang="ko-KR" altLang="en-US" sz="2400" dirty="0"/>
              <a:t>차를 마시기도 하고 영화를 보기도 하면서 남자 친구랑 데이트 했어요</a:t>
            </a:r>
            <a:r>
              <a:rPr lang="en-US" altLang="ko-KR" sz="2400" dirty="0"/>
              <a:t>.</a:t>
            </a:r>
          </a:p>
          <a:p>
            <a:pPr>
              <a:lnSpc>
                <a:spcPct val="130000"/>
              </a:lnSpc>
            </a:pP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我们俩喝了茶，看了电影。</a:t>
            </a:r>
          </a:p>
        </p:txBody>
      </p:sp>
    </p:spTree>
    <p:extLst>
      <p:ext uri="{BB962C8B-B14F-4D97-AF65-F5344CB8AC3E}">
        <p14:creationId xmlns:p14="http://schemas.microsoft.com/office/powerpoint/2010/main" val="3391639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C7EDCC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7EDCC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Temp">
      <a:majorFont>
        <a:latin typeface="Arial"/>
        <a:ea typeface="华文楷体"/>
        <a:cs typeface=""/>
      </a:majorFont>
      <a:minorFont>
        <a:latin typeface="Arial"/>
        <a:ea typeface="华文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C7EDCC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Temp">
      <a:majorFont>
        <a:latin typeface="Arial"/>
        <a:ea typeface="华文楷体"/>
        <a:cs typeface=""/>
      </a:majorFont>
      <a:minorFont>
        <a:latin typeface="Arial"/>
        <a:ea typeface="华文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3_Office 主题​​">
  <a:themeElements>
    <a:clrScheme name="Office">
      <a:dk1>
        <a:sysClr val="windowText" lastClr="000000"/>
      </a:dk1>
      <a:lt1>
        <a:sysClr val="window" lastClr="C7EDCC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Temp">
      <a:majorFont>
        <a:latin typeface="Arial"/>
        <a:ea typeface="华文楷体"/>
        <a:cs typeface=""/>
      </a:majorFont>
      <a:minorFont>
        <a:latin typeface="Arial"/>
        <a:ea typeface="华文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4_Office 主题​​">
  <a:themeElements>
    <a:clrScheme name="Office">
      <a:dk1>
        <a:sysClr val="windowText" lastClr="000000"/>
      </a:dk1>
      <a:lt1>
        <a:sysClr val="window" lastClr="C7EDCC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Temp">
      <a:majorFont>
        <a:latin typeface="Arial"/>
        <a:ea typeface="华文楷体"/>
        <a:cs typeface=""/>
      </a:majorFont>
      <a:minorFont>
        <a:latin typeface="Arial"/>
        <a:ea typeface="华文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9_Office 主题​​">
  <a:themeElements>
    <a:clrScheme name="Office">
      <a:dk1>
        <a:sysClr val="windowText" lastClr="000000"/>
      </a:dk1>
      <a:lt1>
        <a:sysClr val="window" lastClr="C7EDCC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Temp">
      <a:majorFont>
        <a:latin typeface="Arial"/>
        <a:ea typeface="华文楷体"/>
        <a:cs typeface=""/>
      </a:majorFont>
      <a:minorFont>
        <a:latin typeface="Arial"/>
        <a:ea typeface="华文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16_Office 主题​​">
  <a:themeElements>
    <a:clrScheme name="Office">
      <a:dk1>
        <a:sysClr val="windowText" lastClr="000000"/>
      </a:dk1>
      <a:lt1>
        <a:sysClr val="window" lastClr="C7EDCC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Temp">
      <a:majorFont>
        <a:latin typeface="Arial"/>
        <a:ea typeface="华文楷体"/>
        <a:cs typeface=""/>
      </a:majorFont>
      <a:minorFont>
        <a:latin typeface="Arial"/>
        <a:ea typeface="华文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17_Office 主题​​">
  <a:themeElements>
    <a:clrScheme name="Office">
      <a:dk1>
        <a:sysClr val="windowText" lastClr="000000"/>
      </a:dk1>
      <a:lt1>
        <a:sysClr val="window" lastClr="C7EDCC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Temp">
      <a:majorFont>
        <a:latin typeface="Arial"/>
        <a:ea typeface="华文楷体"/>
        <a:cs typeface=""/>
      </a:majorFont>
      <a:minorFont>
        <a:latin typeface="Arial"/>
        <a:ea typeface="华文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7EDCC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5051</TotalTime>
  <Words>2798</Words>
  <Application>Microsoft Office PowerPoint</Application>
  <PresentationFormat>全屏显示(4:3)</PresentationFormat>
  <Paragraphs>517</Paragraphs>
  <Slides>44</Slides>
  <Notes>26</Notes>
  <HiddenSlides>0</HiddenSlides>
  <MMClips>0</MMClips>
  <ScaleCrop>false</ScaleCrop>
  <HeadingPairs>
    <vt:vector size="4" baseType="variant">
      <vt:variant>
        <vt:lpstr>主题</vt:lpstr>
      </vt:variant>
      <vt:variant>
        <vt:i4>8</vt:i4>
      </vt:variant>
      <vt:variant>
        <vt:lpstr>幻灯片标题</vt:lpstr>
      </vt:variant>
      <vt:variant>
        <vt:i4>44</vt:i4>
      </vt:variant>
    </vt:vector>
  </HeadingPairs>
  <TitlesOfParts>
    <vt:vector size="52" baseType="lpstr">
      <vt:lpstr>Office 主题</vt:lpstr>
      <vt:lpstr>Office 主题​​</vt:lpstr>
      <vt:lpstr>1_Office 主题​​</vt:lpstr>
      <vt:lpstr>3_Office 主题​​</vt:lpstr>
      <vt:lpstr>4_Office 主题​​</vt:lpstr>
      <vt:lpstr>9_Office 主题​​</vt:lpstr>
      <vt:lpstr>16_Office 主题​​</vt:lpstr>
      <vt:lpstr>17_Office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china</dc:creator>
  <cp:lastModifiedBy>cb</cp:lastModifiedBy>
  <cp:revision>459</cp:revision>
  <dcterms:created xsi:type="dcterms:W3CDTF">2016-11-30T01:22:09Z</dcterms:created>
  <dcterms:modified xsi:type="dcterms:W3CDTF">2018-05-23T08:47:35Z</dcterms:modified>
</cp:coreProperties>
</file>